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39" r:id="rId15"/>
  </p:sldMasterIdLst>
  <p:notesMasterIdLst>
    <p:notesMasterId r:id="rId29"/>
  </p:notesMasterIdLst>
  <p:sldIdLst>
    <p:sldId id="256" r:id="rId16"/>
    <p:sldId id="257" r:id="rId17"/>
    <p:sldId id="268" r:id="rId18"/>
    <p:sldId id="272" r:id="rId19"/>
    <p:sldId id="261" r:id="rId20"/>
    <p:sldId id="285" r:id="rId21"/>
    <p:sldId id="286" r:id="rId22"/>
    <p:sldId id="287" r:id="rId23"/>
    <p:sldId id="288" r:id="rId24"/>
    <p:sldId id="289" r:id="rId25"/>
    <p:sldId id="275" r:id="rId26"/>
    <p:sldId id="273" r:id="rId27"/>
    <p:sldId id="267" r:id="rId28"/>
  </p:sldIdLst>
  <p:sldSz cx="9144000" cy="6858000" type="screen4x3"/>
  <p:notesSz cx="6797675" cy="9926638"/>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Times New Roman" charset="0"/>
        <a:ea typeface="宋体" charset="0"/>
        <a:cs typeface="Times New Roman" charset="0"/>
      </a:defRPr>
    </a:lvl1pPr>
    <a:lvl2pPr marL="457200" indent="0" algn="l" defTabSz="914400" eaLnBrk="1" fontAlgn="auto" latinLnBrk="0" hangingPunct="1">
      <a:buNone/>
      <a:defRPr sz="1800" kern="1200">
        <a:solidFill>
          <a:schemeClr val="tx1"/>
        </a:solidFill>
        <a:latin typeface="Times New Roman" charset="0"/>
        <a:ea typeface="宋体" charset="0"/>
        <a:cs typeface="Times New Roman" charset="0"/>
      </a:defRPr>
    </a:lvl2pPr>
    <a:lvl3pPr marL="914400" indent="0" algn="l" defTabSz="914400" eaLnBrk="1" fontAlgn="auto" latinLnBrk="0" hangingPunct="1">
      <a:buNone/>
      <a:defRPr sz="1800" kern="1200">
        <a:solidFill>
          <a:schemeClr val="tx1"/>
        </a:solidFill>
        <a:latin typeface="Times New Roman" charset="0"/>
        <a:ea typeface="宋体" charset="0"/>
        <a:cs typeface="Times New Roman" charset="0"/>
      </a:defRPr>
    </a:lvl3pPr>
    <a:lvl4pPr marL="1371600" indent="0" algn="l" defTabSz="914400" eaLnBrk="1" fontAlgn="auto" latinLnBrk="0" hangingPunct="1">
      <a:buNone/>
      <a:defRPr sz="1800" kern="1200">
        <a:solidFill>
          <a:schemeClr val="tx1"/>
        </a:solidFill>
        <a:latin typeface="Times New Roman" charset="0"/>
        <a:ea typeface="宋体" charset="0"/>
        <a:cs typeface="Times New Roman" charset="0"/>
      </a:defRPr>
    </a:lvl4pPr>
    <a:lvl5pPr marL="1828800" indent="0" algn="l" defTabSz="914400" eaLnBrk="1" fontAlgn="auto" latinLnBrk="0" hangingPunct="1">
      <a:buNone/>
      <a:defRPr sz="1800" kern="1200">
        <a:solidFill>
          <a:schemeClr val="tx1"/>
        </a:solidFill>
        <a:latin typeface="Times New Roman" charset="0"/>
        <a:ea typeface="宋体" charset="0"/>
        <a:cs typeface="Times New Roman" charset="0"/>
      </a:defRPr>
    </a:lvl5pPr>
    <a:lvl6pPr marL="2286000" indent="0" algn="l" defTabSz="914400" eaLnBrk="1" fontAlgn="auto" latinLnBrk="0" hangingPunct="1">
      <a:buNone/>
      <a:defRPr sz="1800" kern="1200">
        <a:solidFill>
          <a:schemeClr val="tx1"/>
        </a:solidFill>
        <a:latin typeface="Times New Roman" charset="0"/>
        <a:ea typeface="宋体" charset="0"/>
        <a:cs typeface="Times New Roman" charset="0"/>
      </a:defRPr>
    </a:lvl6pPr>
    <a:lvl7pPr marL="2743200" indent="0" algn="l" defTabSz="914400" eaLnBrk="1" fontAlgn="auto" latinLnBrk="0" hangingPunct="1">
      <a:buNone/>
      <a:defRPr sz="1800" kern="1200">
        <a:solidFill>
          <a:schemeClr val="tx1"/>
        </a:solidFill>
        <a:latin typeface="Times New Roman" charset="0"/>
        <a:ea typeface="宋体" charset="0"/>
        <a:cs typeface="Times New Roman" charset="0"/>
      </a:defRPr>
    </a:lvl7pPr>
    <a:lvl8pPr marL="3200400" indent="0" algn="l" defTabSz="914400" eaLnBrk="1" fontAlgn="auto" latinLnBrk="0" hangingPunct="1">
      <a:buNone/>
      <a:defRPr sz="1800" kern="1200">
        <a:solidFill>
          <a:schemeClr val="tx1"/>
        </a:solidFill>
        <a:latin typeface="Times New Roman" charset="0"/>
        <a:ea typeface="宋体" charset="0"/>
        <a:cs typeface="Times New Roman" charset="0"/>
      </a:defRPr>
    </a:lvl8pPr>
    <a:lvl9pPr marL="3200400" indent="0" algn="l" defTabSz="914400" eaLnBrk="1" fontAlgn="auto" latinLnBrk="0" hangingPunct="1">
      <a:buNone/>
      <a:defRPr sz="1800" kern="1200">
        <a:solidFill>
          <a:schemeClr val="tx1"/>
        </a:solidFill>
        <a:latin typeface="Times New Roman" charset="0"/>
        <a:ea typeface="宋体" charset="0"/>
        <a:cs typeface="Times New Roman"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28" autoAdjust="0"/>
  </p:normalViewPr>
  <p:slideViewPr>
    <p:cSldViewPr>
      <p:cViewPr varScale="1">
        <p:scale>
          <a:sx n="67" d="100"/>
          <a:sy n="67"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230FDDF-4D37-454B-83D2-772D54319C1F}" type="datetimeFigureOut">
              <a:rPr lang="zh-CN" altLang="en-US" smtClean="0"/>
              <a:t>2019-06-18</a:t>
            </a:fld>
            <a:endParaRPr lang="zh-CN" altLang="en-US"/>
          </a:p>
        </p:txBody>
      </p:sp>
      <p:sp>
        <p:nvSpPr>
          <p:cNvPr id="4" name="幻灯片图像占位符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C2BF80C-C5F6-4FEA-A8FD-17170D1CF11C}" type="slidenum">
              <a:rPr lang="zh-CN" altLang="en-US" smtClean="0"/>
              <a:t>‹#›</a:t>
            </a:fld>
            <a:endParaRPr lang="zh-CN" altLang="en-US"/>
          </a:p>
        </p:txBody>
      </p:sp>
    </p:spTree>
    <p:extLst>
      <p:ext uri="{BB962C8B-B14F-4D97-AF65-F5344CB8AC3E}">
        <p14:creationId xmlns:p14="http://schemas.microsoft.com/office/powerpoint/2010/main" val="278767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2BF80C-C5F6-4FEA-A8FD-17170D1CF11C}" type="slidenum">
              <a:rPr lang="zh-CN" altLang="en-US" smtClean="0"/>
              <a:t>8</a:t>
            </a:fld>
            <a:endParaRPr lang="zh-CN" altLang="en-US"/>
          </a:p>
        </p:txBody>
      </p:sp>
    </p:spTree>
    <p:extLst>
      <p:ext uri="{BB962C8B-B14F-4D97-AF65-F5344CB8AC3E}">
        <p14:creationId xmlns:p14="http://schemas.microsoft.com/office/powerpoint/2010/main" val="14165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2BF80C-C5F6-4FEA-A8FD-17170D1CF11C}" type="slidenum">
              <a:rPr lang="zh-CN" altLang="en-US" smtClean="0"/>
              <a:t>10</a:t>
            </a:fld>
            <a:endParaRPr lang="zh-CN" altLang="en-US"/>
          </a:p>
        </p:txBody>
      </p:sp>
    </p:spTree>
    <p:extLst>
      <p:ext uri="{BB962C8B-B14F-4D97-AF65-F5344CB8AC3E}">
        <p14:creationId xmlns:p14="http://schemas.microsoft.com/office/powerpoint/2010/main" val="241384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xfrm>
            <a:off x="914400" y="3300413"/>
            <a:ext cx="7315200" cy="2700337"/>
          </a:xfrm>
          <a:prstGeom prst="rect">
            <a:avLst/>
          </a:prstGeom>
          <a:noFill/>
          <a:ln w="9525">
            <a:noFill/>
          </a:ln>
        </p:spPr>
        <p:txBody>
          <a:bodyPr/>
          <a:lstStyle/>
          <a:p>
            <a:pPr lvl="0"/>
            <a:endParaRPr lang="zh-CN" altLang="en-US" dirty="0"/>
          </a:p>
        </p:txBody>
      </p:sp>
      <p:sp>
        <p:nvSpPr>
          <p:cNvPr id="33796" name="日期占位符 3"/>
          <p:cNvSpPr txBox="1">
            <a:spLocks noGrp="1"/>
          </p:cNvSpPr>
          <p:nvPr>
            <p:ph type="dt" sz="half"/>
          </p:nvPr>
        </p:nvSpPr>
        <p:spPr>
          <a:xfrm>
            <a:off x="5180013" y="0"/>
            <a:ext cx="3962400" cy="342900"/>
          </a:xfrm>
          <a:prstGeom prst="rect">
            <a:avLst/>
          </a:prstGeom>
          <a:noFill/>
          <a:ln w="9525">
            <a:noFill/>
          </a:ln>
        </p:spPr>
        <p:txBody>
          <a:bodyPr/>
          <a:lstStyle/>
          <a:p>
            <a:pPr lvl="0" algn="r" eaLnBrk="1" hangingPunct="1">
              <a:buClr>
                <a:srgbClr val="000000"/>
              </a:buClr>
              <a:buChar char="•"/>
            </a:pPr>
            <a:fld id="{BB962C8B-B14F-4D97-AF65-F5344CB8AC3E}" type="datetime1">
              <a:rPr lang="zh-CN" altLang="en-US" dirty="0"/>
              <a:t>2019-06-18</a:t>
            </a:fld>
            <a:endParaRPr lang="zh-CN" altLang="en-US" sz="1200" dirty="0"/>
          </a:p>
        </p:txBody>
      </p:sp>
      <p:sp>
        <p:nvSpPr>
          <p:cNvPr id="33797" name="灯片编号占位符 4"/>
          <p:cNvSpPr txBox="1">
            <a:spLocks noGrp="1"/>
          </p:cNvSpPr>
          <p:nvPr>
            <p:ph type="sldNum" sz="quarter"/>
          </p:nvPr>
        </p:nvSpPr>
        <p:spPr>
          <a:xfrm>
            <a:off x="5180013" y="6513513"/>
            <a:ext cx="3962400" cy="342900"/>
          </a:xfrm>
          <a:prstGeom prst="rect">
            <a:avLst/>
          </a:prstGeom>
          <a:noFill/>
          <a:ln w="9525">
            <a:noFill/>
          </a:ln>
        </p:spPr>
        <p:txBody>
          <a:bodyPr anchor="b"/>
          <a:lstStyle/>
          <a:p>
            <a:pPr lvl="0" algn="r" eaLnBrk="1" hangingPunct="1">
              <a:buClr>
                <a:srgbClr val="000000"/>
              </a:buClr>
              <a:buChar char="•"/>
            </a:pPr>
            <a:fld id="{9A0DB2DC-4C9A-4742-B13C-FB6460FD3503}" type="slidenum">
              <a:rPr lang="zh-CN" altLang="zh-CN" dirty="0"/>
              <a:t>12</a:t>
            </a:fld>
            <a:endParaRPr lang="zh-CN" altLang="zh-CN" sz="1200" dirty="0"/>
          </a:p>
        </p:txBody>
      </p:sp>
    </p:spTree>
    <p:extLst>
      <p:ext uri="{BB962C8B-B14F-4D97-AF65-F5344CB8AC3E}">
        <p14:creationId xmlns:p14="http://schemas.microsoft.com/office/powerpoint/2010/main" val="364163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3184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04199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507210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57498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192930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026220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67191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442678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709991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630160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378915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633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47513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40836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0031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606755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052633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019316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596765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311505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328319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8902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0408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695660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444563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48328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776315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9117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88869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23419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993150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949231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888532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6129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434873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215971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29687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56856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33535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618202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381276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487852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42893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18026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984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481923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20461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23163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026855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1120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788749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508316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25424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34778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093038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2012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125840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93529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971655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870068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59638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1750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838314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0935888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13422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584391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783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782513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64733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527663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37004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073512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05416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54472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032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7929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5646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30114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425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45958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48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9169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5015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7994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61596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8978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79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53433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1270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163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58482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7796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62609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69116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20222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226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83382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8435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6784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98420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7424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49451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36532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57651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82329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66016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04959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12915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83349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9828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1299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3409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14113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55560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7144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31686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21510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1936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94850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26332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0445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86147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693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55166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4522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188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99703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23429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51203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43774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95649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72240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31304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52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01790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905060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63078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49959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15954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54855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5861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71678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87914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21991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4527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447104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18381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849973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892711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35462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33825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079157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054364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603200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76964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3017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124804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349515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346803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83690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64608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700449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123631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554173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621040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08330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2019-06-18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725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4638"/>
            <a:ext cx="8229600" cy="11430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3" name="文本框"/>
          <p:cNvSpPr>
            <a:spLocks noGrp="1"/>
          </p:cNvSpPr>
          <p:nvPr>
            <p:ph type="body" idx="1"/>
          </p:nvPr>
        </p:nvSpPr>
        <p:spPr>
          <a:xfrm>
            <a:off x="457200" y="1600200"/>
            <a:ext cx="8229600" cy="452596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4" name="文本框"/>
          <p:cNvSpPr>
            <a:spLocks noGrp="1"/>
          </p:cNvSpPr>
          <p:nvPr>
            <p:ph type="dt" idx="2"/>
          </p:nvPr>
        </p:nvSpPr>
        <p:spPr>
          <a:xfrm>
            <a:off x="457200" y="6356349"/>
            <a:ext cx="213360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l"/>
            <a:fld id="{CAD2D6BD-DE1B-4B5F-8B41-2702339687B9}" type="datetime1">
              <a:rPr lang="zh-CN" altLang="en-US" sz="1200">
                <a:solidFill>
                  <a:srgbClr val="898989"/>
                </a:solidFill>
                <a:latin typeface="Calibri" charset="0"/>
                <a:ea typeface="宋体" charset="0"/>
                <a:cs typeface="Calibri" charset="0"/>
              </a:rPr>
              <a:t>2019-06-18</a:t>
            </a:fld>
            <a:endParaRPr lang="zh-CN" altLang="en-US" sz="1200">
              <a:solidFill>
                <a:srgbClr val="898989"/>
              </a:solidFill>
              <a:latin typeface="Calibri" charset="0"/>
              <a:ea typeface="宋体" charset="0"/>
              <a:cs typeface="Calibri" charset="0"/>
            </a:endParaRPr>
          </a:p>
        </p:txBody>
      </p:sp>
      <p:sp>
        <p:nvSpPr>
          <p:cNvPr id="5" name="文本框"/>
          <p:cNvSpPr>
            <a:spLocks noGrp="1"/>
          </p:cNvSpPr>
          <p:nvPr>
            <p:ph type="ftr" idx="3"/>
          </p:nvPr>
        </p:nvSpPr>
        <p:spPr>
          <a:xfrm>
            <a:off x="3124200" y="6356349"/>
            <a:ext cx="289560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a:endParaRPr lang="zh-CN" altLang="en-US" sz="1200">
              <a:solidFill>
                <a:srgbClr val="898989"/>
              </a:solidFill>
              <a:latin typeface="Calibri" charset="0"/>
              <a:ea typeface="宋体" charset="0"/>
              <a:cs typeface="Calibri" charset="0"/>
            </a:endParaRPr>
          </a:p>
        </p:txBody>
      </p:sp>
      <p:sp>
        <p:nvSpPr>
          <p:cNvPr id="6" name="文本框"/>
          <p:cNvSpPr>
            <a:spLocks noGrp="1"/>
          </p:cNvSpPr>
          <p:nvPr>
            <p:ph type="sldNum" idx="4"/>
          </p:nvPr>
        </p:nvSpPr>
        <p:spPr>
          <a:xfrm>
            <a:off x="6553200" y="6356349"/>
            <a:ext cx="213360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1200" u="none" strike="noStrike" kern="1200" cap="none" spc="0" baseline="0">
                <a:solidFill>
                  <a:srgbClr val="898989"/>
                </a:solidFill>
                <a:latin typeface="Calibri" charset="0"/>
                <a:ea typeface="宋体" charset="0"/>
                <a:cs typeface="Calibri" charset="0"/>
              </a:rPr>
              <a:t>‹#›</a:t>
            </a:fld>
            <a:endParaRPr lang="zh-CN" altLang="en-US" sz="1200">
              <a:solidFill>
                <a:srgbClr val="898989"/>
              </a:solidFill>
              <a:latin typeface="Calibri" charset="0"/>
              <a:ea typeface="宋体" charset="0"/>
              <a:cs typeface="Calibri" charset="0"/>
            </a:endParaRPr>
          </a:p>
        </p:txBody>
      </p:sp>
    </p:spTree>
    <p:extLst>
      <p:ext uri="{BB962C8B-B14F-4D97-AF65-F5344CB8AC3E}">
        <p14:creationId xmlns:p14="http://schemas.microsoft.com/office/powerpoint/2010/main" val="90094535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8"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9"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34300978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41"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42"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08752373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44"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45"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0865454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文本框"/>
          <p:cNvSpPr>
            <a:spLocks noGrp="1"/>
          </p:cNvSpPr>
          <p:nvPr>
            <p:ph type="title"/>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单击此处编辑母版标题样式</a:t>
            </a:r>
          </a:p>
        </p:txBody>
      </p:sp>
      <p:sp>
        <p:nvSpPr>
          <p:cNvPr id="51" name="文本框"/>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52"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53"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54"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25975577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40" r:id="rId12"/>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73"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74"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32386823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41" r:id="rId12"/>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文本框"/>
          <p:cNvSpPr>
            <a:spLocks noGrp="1"/>
          </p:cNvSpPr>
          <p:nvPr>
            <p:ph type="title"/>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单击此处编辑母版标题样式</a:t>
            </a:r>
          </a:p>
        </p:txBody>
      </p:sp>
      <p:sp>
        <p:nvSpPr>
          <p:cNvPr id="130" name="文本框"/>
          <p:cNvSpPr>
            <a:spLocks noGrp="1"/>
          </p:cNvSpPr>
          <p:nvPr>
            <p:ph type="body" idx="1"/>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131"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132"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133"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76609613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title"/>
          </p:nvPr>
        </p:nvSpPr>
        <p:spPr>
          <a:xfrm>
            <a:off x="685800" y="2130425"/>
            <a:ext cx="7772400" cy="1470024"/>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8" name="文本框"/>
          <p:cNvSpPr>
            <a:spLocks noGrp="1"/>
          </p:cNvSpPr>
          <p:nvPr>
            <p:ph type="body" idx="1"/>
          </p:nvPr>
        </p:nvSpPr>
        <p:spPr>
          <a:xfrm>
            <a:off x="1371600" y="3886200"/>
            <a:ext cx="6400800" cy="17526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buNone/>
            </a:pPr>
            <a:r>
              <a:rPr lang="zh-CN" altLang="en-US">
                <a:solidFill>
                  <a:srgbClr val="898989"/>
                </a:solidFill>
              </a:rPr>
              <a:t>单击此处编辑母版副标题样式</a:t>
            </a:r>
          </a:p>
        </p:txBody>
      </p:sp>
      <p:sp>
        <p:nvSpPr>
          <p:cNvPr id="9"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l"/>
            <a:endParaRPr lang="zh-CN" altLang="en-US" sz="1200">
              <a:solidFill>
                <a:srgbClr val="898989"/>
              </a:solidFill>
              <a:latin typeface="Calibri" charset="0"/>
              <a:ea typeface="宋体" charset="0"/>
              <a:cs typeface="Calibri" charset="0"/>
            </a:endParaRPr>
          </a:p>
        </p:txBody>
      </p:sp>
      <p:sp>
        <p:nvSpPr>
          <p:cNvPr id="10"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a:endParaRPr lang="zh-CN" altLang="en-US" sz="1200">
              <a:solidFill>
                <a:srgbClr val="898989"/>
              </a:solidFill>
              <a:latin typeface="Calibri" charset="0"/>
              <a:ea typeface="宋体" charset="0"/>
              <a:cs typeface="Calibri" charset="0"/>
            </a:endParaRPr>
          </a:p>
        </p:txBody>
      </p:sp>
      <p:sp>
        <p:nvSpPr>
          <p:cNvPr id="11"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1200" u="none" strike="noStrike" kern="1200" cap="none" spc="0" baseline="0">
                <a:solidFill>
                  <a:srgbClr val="898989"/>
                </a:solidFill>
                <a:latin typeface="Calibri" charset="0"/>
                <a:ea typeface="宋体" charset="0"/>
                <a:cs typeface="Calibri" charset="0"/>
              </a:rPr>
              <a:t>‹#›</a:t>
            </a:fld>
            <a:endParaRPr lang="zh-CN" altLang="en-US" sz="1200">
              <a:solidFill>
                <a:srgbClr val="898989"/>
              </a:solidFill>
              <a:latin typeface="Calibri" charset="0"/>
              <a:ea typeface="宋体" charset="0"/>
              <a:cs typeface="Calibri" charset="0"/>
            </a:endParaRPr>
          </a:p>
        </p:txBody>
      </p:sp>
    </p:spTree>
    <p:extLst>
      <p:ext uri="{BB962C8B-B14F-4D97-AF65-F5344CB8AC3E}">
        <p14:creationId xmlns:p14="http://schemas.microsoft.com/office/powerpoint/2010/main" val="64113942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p:cNvSpPr>
            <a:spLocks noGrp="1"/>
          </p:cNvSpPr>
          <p:nvPr>
            <p:ph type="title"/>
          </p:nvPr>
        </p:nvSpPr>
        <p:spPr>
          <a:xfrm>
            <a:off x="457200" y="274638"/>
            <a:ext cx="8229600" cy="11430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13" name="文本框"/>
          <p:cNvSpPr>
            <a:spLocks noGrp="1"/>
          </p:cNvSpPr>
          <p:nvPr>
            <p:ph type="body" idx="1"/>
          </p:nvPr>
        </p:nvSpPr>
        <p:spPr>
          <a:xfrm>
            <a:off x="457200" y="1600200"/>
            <a:ext cx="8229600" cy="452596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14"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solidFill>
                <a:srgbClr val="898989"/>
              </a:solidFill>
              <a:latin typeface="Calibri" charset="0"/>
              <a:ea typeface="宋体" charset="0"/>
              <a:cs typeface="Calibri" charset="0"/>
            </a:endParaRPr>
          </a:p>
        </p:txBody>
      </p:sp>
      <p:sp>
        <p:nvSpPr>
          <p:cNvPr id="15"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ctr"/>
            <a:endParaRPr lang="zh-CN" altLang="en-US" sz="1200">
              <a:solidFill>
                <a:srgbClr val="898989"/>
              </a:solidFill>
              <a:latin typeface="Calibri" charset="0"/>
              <a:ea typeface="宋体" charset="0"/>
              <a:cs typeface="Calibri" charset="0"/>
            </a:endParaRPr>
          </a:p>
        </p:txBody>
      </p:sp>
      <p:sp>
        <p:nvSpPr>
          <p:cNvPr id="16"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slidenum">
              <a:rPr lang="en-US" altLang="zh-CN" sz="1200" u="none" strike="noStrike" kern="1200" cap="none" spc="0" baseline="0">
                <a:solidFill>
                  <a:srgbClr val="898989"/>
                </a:solidFill>
                <a:latin typeface="Calibri" charset="0"/>
                <a:ea typeface="宋体" charset="0"/>
                <a:cs typeface="Calibri" charset="0"/>
              </a:rPr>
              <a:t>‹#›</a:t>
            </a:fld>
            <a:endParaRPr lang="zh-CN" altLang="en-US" sz="1200">
              <a:solidFill>
                <a:srgbClr val="898989"/>
              </a:solidFill>
              <a:latin typeface="Calibri" charset="0"/>
              <a:ea typeface="宋体" charset="0"/>
              <a:cs typeface="Calibri" charset="0"/>
            </a:endParaRPr>
          </a:p>
        </p:txBody>
      </p:sp>
    </p:spTree>
    <p:extLst>
      <p:ext uri="{BB962C8B-B14F-4D97-AF65-F5344CB8AC3E}">
        <p14:creationId xmlns:p14="http://schemas.microsoft.com/office/powerpoint/2010/main" val="14039508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18"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19"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51405919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1"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2"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1764730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4"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5"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6977416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7"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28"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5880937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文本框"/>
          <p:cNvSpPr>
            <a:spLocks noGrp="1"/>
          </p:cNvSpPr>
          <p:nvPr>
            <p:ph type="title"/>
          </p:nvPr>
        </p:nvSpPr>
        <p:spPr>
          <a:xfrm>
            <a:off x="457200" y="274638"/>
            <a:ext cx="8229600" cy="11430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单击此处编辑母版标题样式</a:t>
            </a:r>
          </a:p>
        </p:txBody>
      </p:sp>
      <p:sp>
        <p:nvSpPr>
          <p:cNvPr id="30" name="文本框"/>
          <p:cNvSpPr>
            <a:spLocks noGrp="1"/>
          </p:cNvSpPr>
          <p:nvPr>
            <p:ph type="body" idx="1"/>
          </p:nvPr>
        </p:nvSpPr>
        <p:spPr>
          <a:xfrm>
            <a:off x="457200" y="1600200"/>
            <a:ext cx="8229600" cy="452596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31"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2"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3"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1934488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文本框"/>
          <p:cNvSpPr>
            <a:spLocks noGrp="1"/>
          </p:cNvSpPr>
          <p:nvPr>
            <p:ph type="dt" idx="10"/>
          </p:nvPr>
        </p:nvSpPr>
        <p:spPr>
          <a:xfrm>
            <a:off x="457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5" name="文本框"/>
          <p:cNvSpPr>
            <a:spLocks noGrp="1"/>
          </p:cNvSpPr>
          <p:nvPr>
            <p:ph type="ftr"/>
          </p:nvPr>
        </p:nvSpPr>
        <p:spPr>
          <a:xfrm>
            <a:off x="3124200" y="6356349"/>
            <a:ext cx="2895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charset="0"/>
              <a:cs typeface="Times New Roman" charset="0"/>
            </a:endParaRPr>
          </a:p>
        </p:txBody>
      </p:sp>
      <p:sp>
        <p:nvSpPr>
          <p:cNvPr id="36" name="文本框"/>
          <p:cNvSpPr>
            <a:spLocks noGrp="1"/>
          </p:cNvSpPr>
          <p:nvPr>
            <p:ph type="sldNum"/>
          </p:nvPr>
        </p:nvSpPr>
        <p:spPr>
          <a:xfrm>
            <a:off x="6553200" y="6356349"/>
            <a:ext cx="2133600" cy="36512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1800" u="none" strike="noStrike" kern="1200" cap="none" spc="0" baseline="0">
                <a:solidFill>
                  <a:schemeClr val="tx1"/>
                </a:solidFill>
                <a:latin typeface="Times New Roman" charset="0"/>
                <a:ea typeface="宋体" charset="0"/>
                <a:cs typeface="Times New Roman" charset="0"/>
              </a:rPr>
              <a:t>‹#›</a:t>
            </a:fld>
            <a:endParaRPr lang="zh-CN" altLang="en-US">
              <a:latin typeface="Times New Roman" charset="0"/>
              <a:ea typeface="宋体" charset="0"/>
              <a:cs typeface="Times New Roman" charset="0"/>
            </a:endParaRPr>
          </a:p>
        </p:txBody>
      </p:sp>
    </p:spTree>
    <p:extLst>
      <p:ext uri="{BB962C8B-B14F-4D97-AF65-F5344CB8AC3E}">
        <p14:creationId xmlns:p14="http://schemas.microsoft.com/office/powerpoint/2010/main" val="148840307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ctr" defTabSz="914400" eaLnBrk="1" fontAlgn="auto" latinLnBrk="0" hangingPunct="1">
        <a:spcBef>
          <a:spcPts val="0"/>
        </a:spcBef>
        <a:buNone/>
        <a:defRPr sz="4400" kern="1200">
          <a:solidFill>
            <a:schemeClr val="tx1"/>
          </a:solidFill>
          <a:latin typeface="Calibri" charset="0"/>
          <a:ea typeface="宋体" charset="0"/>
          <a:cs typeface="Calibri"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charset="0"/>
          <a:ea typeface="宋体" charset="0"/>
          <a:cs typeface="Calibri"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charset="0"/>
          <a:ea typeface="宋体" charset="0"/>
          <a:cs typeface="Calibri"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charset="0"/>
          <a:ea typeface="宋体" charset="0"/>
          <a:cs typeface="Calibri"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charset="0"/>
          <a:ea typeface="宋体" charset="0"/>
          <a:cs typeface="Calibri"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5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5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文本框"/>
          <p:cNvSpPr>
            <a:spLocks noGrp="1"/>
          </p:cNvSpPr>
          <p:nvPr>
            <p:ph type="ctrTitle"/>
          </p:nvPr>
        </p:nvSpPr>
        <p:spPr>
          <a:xfrm>
            <a:off x="683568" y="692696"/>
            <a:ext cx="7772400" cy="14700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4000" u="none" strike="noStrike" kern="1200" cap="none" spc="0" baseline="0" dirty="0" smtClean="0">
                <a:solidFill>
                  <a:schemeClr val="tx1"/>
                </a:solidFill>
                <a:cs typeface="Times New Roman" charset="0"/>
              </a:rPr>
              <a:t>甘肃省电子</a:t>
            </a:r>
            <a:r>
              <a:rPr lang="zh-CN" altLang="en-US" sz="4000" u="none" strike="noStrike" kern="1200" cap="none" spc="0" baseline="0" dirty="0">
                <a:solidFill>
                  <a:schemeClr val="tx1"/>
                </a:solidFill>
                <a:cs typeface="Times New Roman" charset="0"/>
              </a:rPr>
              <a:t>编制管理证系统</a:t>
            </a:r>
          </a:p>
        </p:txBody>
      </p:sp>
      <p:sp>
        <p:nvSpPr>
          <p:cNvPr id="47" name="文本框"/>
          <p:cNvSpPr>
            <a:spLocks noGrp="1"/>
          </p:cNvSpPr>
          <p:nvPr>
            <p:ph type="subTitle" idx="1"/>
          </p:nvPr>
        </p:nvSpPr>
        <p:spPr>
          <a:xfrm>
            <a:off x="1403648" y="2420888"/>
            <a:ext cx="6400800" cy="175259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ct val="20000"/>
              </a:spcBef>
              <a:spcAft>
                <a:spcPts val="0"/>
              </a:spcAft>
              <a:buNone/>
            </a:pPr>
            <a:r>
              <a:rPr lang="zh-CN" altLang="en-US" sz="3200" u="none" strike="noStrike" kern="1200" cap="none" spc="0" baseline="0" dirty="0">
                <a:latin typeface="Calibri" charset="0"/>
                <a:ea typeface="宋体" charset="0"/>
                <a:cs typeface="Times New Roman" charset="0"/>
              </a:rPr>
              <a:t>快速入手指南（市县版）</a:t>
            </a:r>
          </a:p>
        </p:txBody>
      </p:sp>
      <p:sp>
        <p:nvSpPr>
          <p:cNvPr id="48" name="矩形"/>
          <p:cNvSpPr>
            <a:spLocks/>
          </p:cNvSpPr>
          <p:nvPr/>
        </p:nvSpPr>
        <p:spPr>
          <a:xfrm>
            <a:off x="1475655" y="4941168"/>
            <a:ext cx="6821806" cy="62484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u="none" strike="noStrike" kern="1200" cap="none" spc="0" baseline="0">
                <a:solidFill>
                  <a:schemeClr val="tx1"/>
                </a:solidFill>
                <a:latin typeface="Calibri" charset="0"/>
                <a:ea typeface="宋体" charset="0"/>
                <a:cs typeface="Calibri" charset="0"/>
              </a:rPr>
              <a:t>使用产品前请仔细阅读本指南，并妥善保管</a:t>
            </a:r>
            <a:endParaRPr lang="en-US" altLang="zh-CN" sz="1800" u="none" strike="noStrike" kern="1200" cap="none" spc="0" baseline="0">
              <a:solidFill>
                <a:schemeClr val="tx1"/>
              </a:solidFill>
              <a:latin typeface="Calibri" charset="0"/>
              <a:ea typeface="宋体" charset="0"/>
              <a:cs typeface="Calibri" charset="0"/>
            </a:endParaRPr>
          </a:p>
          <a:p>
            <a:pPr marL="0" indent="0" algn="l">
              <a:lnSpc>
                <a:spcPct val="100000"/>
              </a:lnSpc>
              <a:spcBef>
                <a:spcPts val="0"/>
              </a:spcBef>
              <a:spcAft>
                <a:spcPts val="0"/>
              </a:spcAft>
              <a:buNone/>
            </a:pPr>
            <a:r>
              <a:rPr lang="zh-CN" altLang="en-US" sz="1800" u="none" strike="noStrike" kern="1200" cap="none" spc="0" baseline="0">
                <a:solidFill>
                  <a:schemeClr val="tx1"/>
                </a:solidFill>
                <a:latin typeface="Calibri" charset="0"/>
                <a:ea typeface="宋体" charset="0"/>
                <a:cs typeface="Calibri" charset="0"/>
              </a:rPr>
              <a:t>详细系统使用说明及介绍，请参照电子版《电子编制证使用手册》</a:t>
            </a:r>
          </a:p>
        </p:txBody>
      </p:sp>
      <p:sp>
        <p:nvSpPr>
          <p:cNvPr id="49" name="矩形"/>
          <p:cNvSpPr>
            <a:spLocks/>
          </p:cNvSpPr>
          <p:nvPr/>
        </p:nvSpPr>
        <p:spPr>
          <a:xfrm>
            <a:off x="4348228" y="4139788"/>
            <a:ext cx="184731" cy="369332"/>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endParaRPr lang="zh-CN" altLang="en-US" sz="1800" u="none" strike="noStrike" kern="1200" cap="none" spc="0" baseline="0" dirty="0">
              <a:solidFill>
                <a:schemeClr val="tx1"/>
              </a:solidFill>
              <a:latin typeface="Calibri" charset="0"/>
              <a:ea typeface="宋体" charset="0"/>
              <a:cs typeface="Calibri" charset="0"/>
            </a:endParaRPr>
          </a:p>
        </p:txBody>
      </p:sp>
    </p:spTree>
    <p:extLst>
      <p:ext uri="{BB962C8B-B14F-4D97-AF65-F5344CB8AC3E}">
        <p14:creationId xmlns:p14="http://schemas.microsoft.com/office/powerpoint/2010/main" val="149697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xmlns="" id="{15DEDB87-3F6D-4DAF-A8F9-8A403E16E943}"/>
              </a:ext>
            </a:extLst>
          </p:cNvPr>
          <p:cNvGrpSpPr/>
          <p:nvPr/>
        </p:nvGrpSpPr>
        <p:grpSpPr>
          <a:xfrm>
            <a:off x="35370" y="1700760"/>
            <a:ext cx="1877440" cy="4765971"/>
            <a:chOff x="35370" y="1700760"/>
            <a:chExt cx="1877440" cy="4765971"/>
          </a:xfrm>
        </p:grpSpPr>
        <p:sp>
          <p:nvSpPr>
            <p:cNvPr id="4" name="矩形: 圆角 3">
              <a:extLst>
                <a:ext uri="{FF2B5EF4-FFF2-40B4-BE49-F238E27FC236}">
                  <a16:creationId xmlns:a16="http://schemas.microsoft.com/office/drawing/2014/main" xmlns="" id="{BB1BE843-E09C-4E10-8C70-34FEDBBF1F13}"/>
                </a:ext>
              </a:extLst>
            </p:cNvPr>
            <p:cNvSpPr/>
            <p:nvPr/>
          </p:nvSpPr>
          <p:spPr>
            <a:xfrm>
              <a:off x="107380" y="1700760"/>
              <a:ext cx="1803246" cy="1152160"/>
            </a:xfrm>
            <a:prstGeom prst="round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、业务申报界面，点击“人员变更管理”，点击“填报业务”</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系统弹出变更申请单，简要填写变更事由。</a:t>
              </a:r>
            </a:p>
          </p:txBody>
        </p:sp>
        <p:sp>
          <p:nvSpPr>
            <p:cNvPr id="5" name="矩形: 圆角 4">
              <a:extLst>
                <a:ext uri="{FF2B5EF4-FFF2-40B4-BE49-F238E27FC236}">
                  <a16:creationId xmlns:a16="http://schemas.microsoft.com/office/drawing/2014/main" xmlns="" id="{9B160707-E483-4BB4-BC02-70A4E0D96962}"/>
                </a:ext>
              </a:extLst>
            </p:cNvPr>
            <p:cNvSpPr/>
            <p:nvPr/>
          </p:nvSpPr>
          <p:spPr>
            <a:xfrm>
              <a:off x="35370" y="3645030"/>
              <a:ext cx="1877440" cy="1061985"/>
            </a:xfrm>
            <a:prstGeom prst="round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rPr>
                <a:t>、系统弹出“拟修改人员信息”页面，准确填写人员变更信息，并保存。系统回到主菜单。</a:t>
              </a:r>
            </a:p>
          </p:txBody>
        </p:sp>
        <p:sp>
          <p:nvSpPr>
            <p:cNvPr id="7" name="矩形: 圆角 6">
              <a:extLst>
                <a:ext uri="{FF2B5EF4-FFF2-40B4-BE49-F238E27FC236}">
                  <a16:creationId xmlns:a16="http://schemas.microsoft.com/office/drawing/2014/main" xmlns="" id="{3BB94F5E-3CC5-450E-B2BA-241B47BEA98C}"/>
                </a:ext>
              </a:extLst>
            </p:cNvPr>
            <p:cNvSpPr/>
            <p:nvPr/>
          </p:nvSpPr>
          <p:spPr>
            <a:xfrm>
              <a:off x="107503" y="5445280"/>
              <a:ext cx="1800127" cy="1021451"/>
            </a:xfrm>
            <a:prstGeom prst="round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200" dirty="0">
                  <a:solidFill>
                    <a:schemeClr val="tx1"/>
                  </a:solidFill>
                </a:rPr>
                <a:t>3</a:t>
              </a:r>
              <a:r>
                <a:rPr lang="zh-CN" altLang="en-US" sz="1200" dirty="0">
                  <a:solidFill>
                    <a:schemeClr val="tx1"/>
                  </a:solidFill>
                </a:rPr>
                <a:t>、选择上报业务至编办。</a:t>
              </a:r>
            </a:p>
          </p:txBody>
        </p:sp>
        <p:sp>
          <p:nvSpPr>
            <p:cNvPr id="14" name="箭头: 下 13">
              <a:extLst>
                <a:ext uri="{FF2B5EF4-FFF2-40B4-BE49-F238E27FC236}">
                  <a16:creationId xmlns:a16="http://schemas.microsoft.com/office/drawing/2014/main" xmlns="" id="{7140881B-7A04-4543-9707-14D1377C93DE}"/>
                </a:ext>
              </a:extLst>
            </p:cNvPr>
            <p:cNvSpPr/>
            <p:nvPr/>
          </p:nvSpPr>
          <p:spPr>
            <a:xfrm>
              <a:off x="767395" y="2873423"/>
              <a:ext cx="432060" cy="771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下 22">
              <a:extLst>
                <a:ext uri="{FF2B5EF4-FFF2-40B4-BE49-F238E27FC236}">
                  <a16:creationId xmlns:a16="http://schemas.microsoft.com/office/drawing/2014/main" xmlns="" id="{D85B7697-320D-4B9A-A286-C7FB47FA3D45}"/>
                </a:ext>
              </a:extLst>
            </p:cNvPr>
            <p:cNvSpPr/>
            <p:nvPr/>
          </p:nvSpPr>
          <p:spPr>
            <a:xfrm>
              <a:off x="767395" y="4705149"/>
              <a:ext cx="432060" cy="773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Rectangle 9">
            <a:extLst>
              <a:ext uri="{FF2B5EF4-FFF2-40B4-BE49-F238E27FC236}">
                <a16:creationId xmlns:a16="http://schemas.microsoft.com/office/drawing/2014/main" xmlns="" id="{18F14BD3-DA00-4993-8A31-DBEC46BFDFC6}"/>
              </a:ext>
            </a:extLst>
          </p:cNvPr>
          <p:cNvSpPr/>
          <p:nvPr/>
        </p:nvSpPr>
        <p:spPr>
          <a:xfrm>
            <a:off x="611450" y="116540"/>
            <a:ext cx="3528490" cy="461665"/>
          </a:xfrm>
          <a:prstGeom prst="rect">
            <a:avLst/>
          </a:prstGeom>
          <a:noFill/>
          <a:ln w="9525">
            <a:noFill/>
          </a:ln>
        </p:spPr>
        <p:txBody>
          <a:bodyPr wrap="square">
            <a:spAutoFit/>
          </a:bodyPr>
          <a:lstStyle/>
          <a:p>
            <a:pPr lvl="0">
              <a:buClr>
                <a:srgbClr val="000000"/>
              </a:buClr>
            </a:pPr>
            <a:r>
              <a:rPr lang="zh-CN" altLang="en-US" sz="2400" dirty="0">
                <a:latin typeface="微软雅黑" panose="020B0503020204020204" pitchFamily="34" charset="-122"/>
                <a:ea typeface="微软雅黑" panose="020B0503020204020204" pitchFamily="34" charset="-122"/>
                <a:cs typeface="Calibri" charset="0"/>
              </a:rPr>
              <a:t>五、人员变更管理流程</a:t>
            </a:r>
            <a:endParaRPr lang="zh-CN" altLang="zh-CN" sz="4400" b="1" dirty="0">
              <a:solidFill>
                <a:srgbClr val="FF0000"/>
              </a:solidFill>
              <a:latin typeface="微软雅黑" panose="020B0503020204020204" pitchFamily="34" charset="-122"/>
              <a:ea typeface="微软雅黑" panose="020B0503020204020204" pitchFamily="34" charset="-122"/>
              <a:sym typeface="华康俪金黑W8(P)" pitchFamily="2" charset="-122"/>
            </a:endParaRPr>
          </a:p>
        </p:txBody>
      </p:sp>
      <p:sp>
        <p:nvSpPr>
          <p:cNvPr id="26" name="Text Box 37">
            <a:extLst>
              <a:ext uri="{FF2B5EF4-FFF2-40B4-BE49-F238E27FC236}">
                <a16:creationId xmlns:a16="http://schemas.microsoft.com/office/drawing/2014/main" xmlns="" id="{84967039-8E7E-44D6-B132-2984717C7553}"/>
              </a:ext>
            </a:extLst>
          </p:cNvPr>
          <p:cNvSpPr txBox="1"/>
          <p:nvPr/>
        </p:nvSpPr>
        <p:spPr>
          <a:xfrm>
            <a:off x="609300" y="571655"/>
            <a:ext cx="8211290" cy="484748"/>
          </a:xfrm>
          <a:prstGeom prst="rect">
            <a:avLst/>
          </a:prstGeom>
          <a:noFill/>
          <a:ln w="9525">
            <a:noFill/>
          </a:ln>
        </p:spPr>
        <p:txBody>
          <a:bodyPr wrap="square">
            <a:spAutoFit/>
          </a:bodyPr>
          <a:lstStyle/>
          <a:p>
            <a:pPr lvl="0" eaLnBrk="1" hangingPunct="1">
              <a:buClr>
                <a:srgbClr val="000000"/>
              </a:buClr>
              <a:buFont typeface="Arial" panose="020B0604020202020204" pitchFamily="34" charset="0"/>
              <a:buNone/>
            </a:pPr>
            <a:r>
              <a:rPr lang="zh-CN" altLang="en-US" sz="1350" b="1" dirty="0">
                <a:solidFill>
                  <a:srgbClr val="FF0000"/>
                </a:solidFill>
                <a:latin typeface="微软雅黑" panose="020B0503020204020204" pitchFamily="34" charset="-122"/>
                <a:ea typeface="微软雅黑" panose="020B0503020204020204" pitchFamily="34" charset="-122"/>
              </a:rPr>
              <a:t>要点</a:t>
            </a:r>
            <a:r>
              <a:rPr lang="zh-CN" altLang="zh-CN" sz="1350" b="1" dirty="0">
                <a:solidFill>
                  <a:srgbClr val="FF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拟修改人员信息”是第一次填报业务需要选择的，“变更修改内容”是对退回或未上报的业务进行修改的，“批量导入”是批量修改人员信息的。这里强调一下一个人员有多个信息变更时需要将多个证明材料做成一个</a:t>
            </a:r>
            <a:r>
              <a:rPr lang="en-US" altLang="zh-CN" sz="1200" dirty="0">
                <a:solidFill>
                  <a:srgbClr val="FF0000"/>
                </a:solidFill>
                <a:latin typeface="微软雅黑" panose="020B0503020204020204" pitchFamily="34" charset="-122"/>
                <a:ea typeface="微软雅黑" panose="020B0503020204020204" pitchFamily="34" charset="-122"/>
              </a:rPr>
              <a:t>PDF</a:t>
            </a:r>
            <a:r>
              <a:rPr lang="zh-CN" altLang="en-US" sz="1200" dirty="0">
                <a:solidFill>
                  <a:srgbClr val="FF0000"/>
                </a:solidFill>
                <a:latin typeface="微软雅黑" panose="020B0503020204020204" pitchFamily="34" charset="-122"/>
                <a:ea typeface="微软雅黑" panose="020B0503020204020204" pitchFamily="34" charset="-122"/>
              </a:rPr>
              <a:t>上传。</a:t>
            </a:r>
            <a:endParaRPr lang="zh-CN" altLang="zh-CN" sz="1200" dirty="0">
              <a:solidFill>
                <a:srgbClr val="FF0000"/>
              </a:solidFill>
              <a:latin typeface="微软雅黑" panose="020B0503020204020204" pitchFamily="34" charset="-122"/>
              <a:ea typeface="微软雅黑" panose="020B0503020204020204" pitchFamily="34" charset="-122"/>
            </a:endParaRPr>
          </a:p>
        </p:txBody>
      </p:sp>
      <p:pic>
        <p:nvPicPr>
          <p:cNvPr id="6" name="图片 5" descr="图片包含 屏幕截图, 天空, 监视器&#10;&#10;已生成极高可信度的说明">
            <a:extLst>
              <a:ext uri="{FF2B5EF4-FFF2-40B4-BE49-F238E27FC236}">
                <a16:creationId xmlns:a16="http://schemas.microsoft.com/office/drawing/2014/main" xmlns="" id="{F86631E0-AD2F-4DBB-87FA-E0E59890B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650" y="1198862"/>
            <a:ext cx="6984970" cy="2158128"/>
          </a:xfrm>
          <a:prstGeom prst="rect">
            <a:avLst/>
          </a:prstGeom>
        </p:spPr>
      </p:pic>
      <p:pic>
        <p:nvPicPr>
          <p:cNvPr id="8" name="图片 7">
            <a:extLst>
              <a:ext uri="{FF2B5EF4-FFF2-40B4-BE49-F238E27FC236}">
                <a16:creationId xmlns:a16="http://schemas.microsoft.com/office/drawing/2014/main" xmlns="" id="{4A8CCF25-8977-4FD0-A759-AB2F0929C2DF}"/>
              </a:ext>
            </a:extLst>
          </p:cNvPr>
          <p:cNvPicPr>
            <a:picLocks noChangeAspect="1"/>
          </p:cNvPicPr>
          <p:nvPr/>
        </p:nvPicPr>
        <p:blipFill>
          <a:blip r:embed="rId4"/>
          <a:stretch>
            <a:fillRect/>
          </a:stretch>
        </p:blipFill>
        <p:spPr>
          <a:xfrm>
            <a:off x="2051651" y="3257097"/>
            <a:ext cx="7014559" cy="2404213"/>
          </a:xfrm>
          <a:prstGeom prst="rect">
            <a:avLst/>
          </a:prstGeom>
        </p:spPr>
      </p:pic>
      <p:pic>
        <p:nvPicPr>
          <p:cNvPr id="15" name="图片 14">
            <a:extLst>
              <a:ext uri="{FF2B5EF4-FFF2-40B4-BE49-F238E27FC236}">
                <a16:creationId xmlns:a16="http://schemas.microsoft.com/office/drawing/2014/main" xmlns="" id="{B3DC5FBF-25CC-4523-AAAF-80A4FEC491DB}"/>
              </a:ext>
            </a:extLst>
          </p:cNvPr>
          <p:cNvPicPr>
            <a:picLocks noChangeAspect="1"/>
          </p:cNvPicPr>
          <p:nvPr/>
        </p:nvPicPr>
        <p:blipFill>
          <a:blip r:embed="rId5"/>
          <a:stretch>
            <a:fillRect/>
          </a:stretch>
        </p:blipFill>
        <p:spPr>
          <a:xfrm>
            <a:off x="3589239" y="3528104"/>
            <a:ext cx="5476971" cy="3111047"/>
          </a:xfrm>
          <a:prstGeom prst="rect">
            <a:avLst/>
          </a:prstGeom>
        </p:spPr>
      </p:pic>
      <p:sp>
        <p:nvSpPr>
          <p:cNvPr id="27" name="矩形 26">
            <a:extLst>
              <a:ext uri="{FF2B5EF4-FFF2-40B4-BE49-F238E27FC236}">
                <a16:creationId xmlns:a16="http://schemas.microsoft.com/office/drawing/2014/main" xmlns="" id="{4FBEF0B6-A213-4917-8967-6B0CC04392CB}"/>
              </a:ext>
            </a:extLst>
          </p:cNvPr>
          <p:cNvSpPr/>
          <p:nvPr/>
        </p:nvSpPr>
        <p:spPr>
          <a:xfrm>
            <a:off x="2231906" y="1381973"/>
            <a:ext cx="530915"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1</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8" name="矩形 27">
            <a:extLst>
              <a:ext uri="{FF2B5EF4-FFF2-40B4-BE49-F238E27FC236}">
                <a16:creationId xmlns:a16="http://schemas.microsoft.com/office/drawing/2014/main" xmlns="" id="{8B00145F-BFDA-47FD-ADFD-894EBBFE0E31}"/>
              </a:ext>
            </a:extLst>
          </p:cNvPr>
          <p:cNvSpPr/>
          <p:nvPr/>
        </p:nvSpPr>
        <p:spPr>
          <a:xfrm>
            <a:off x="2231906" y="3114638"/>
            <a:ext cx="530915"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2</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36775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0" y="1628750"/>
            <a:ext cx="8754036" cy="4849516"/>
          </a:xfrm>
          <a:prstGeom prst="rect">
            <a:avLst/>
          </a:prstGeom>
        </p:spPr>
      </p:pic>
      <p:sp>
        <p:nvSpPr>
          <p:cNvPr id="4" name="矩形"/>
          <p:cNvSpPr>
            <a:spLocks/>
          </p:cNvSpPr>
          <p:nvPr/>
        </p:nvSpPr>
        <p:spPr>
          <a:xfrm>
            <a:off x="395420" y="476590"/>
            <a:ext cx="8064895" cy="92333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编制核准管理流程、入编登记管理流程、出编登记管理流程、人员划转管理流程、人员变更管理流程等业务的处理说明，详见电子编制管理证（一证通）系统中帮助菜单，一一点击细看。</a:t>
            </a:r>
          </a:p>
        </p:txBody>
      </p:sp>
    </p:spTree>
    <p:extLst>
      <p:ext uri="{BB962C8B-B14F-4D97-AF65-F5344CB8AC3E}">
        <p14:creationId xmlns:p14="http://schemas.microsoft.com/office/powerpoint/2010/main" val="319910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p:nvPr/>
        </p:nvSpPr>
        <p:spPr>
          <a:xfrm>
            <a:off x="611450" y="116540"/>
            <a:ext cx="3077766" cy="461665"/>
          </a:xfrm>
          <a:prstGeom prst="rect">
            <a:avLst/>
          </a:prstGeom>
          <a:noFill/>
          <a:ln w="9525">
            <a:noFill/>
          </a:ln>
        </p:spPr>
        <p:txBody>
          <a:bodyPr>
            <a:spAutoFit/>
          </a:bodyPr>
          <a:lstStyle/>
          <a:p>
            <a:pPr lvl="0" eaLnBrk="1" hangingPunct="1">
              <a:buClr>
                <a:srgbClr val="000000"/>
              </a:buClr>
              <a:buFont typeface="Arial" panose="020B0604020202020204" pitchFamily="34" charset="0"/>
              <a:buNone/>
            </a:pPr>
            <a:r>
              <a:rPr lang="zh-CN" altLang="zh-CN" sz="1200" dirty="0">
                <a:solidFill>
                  <a:srgbClr val="5F5E5C"/>
                </a:solidFill>
                <a:latin typeface="微软雅黑" panose="020B0503020204020204" pitchFamily="34" charset="-122"/>
                <a:ea typeface="微软雅黑" panose="020B0503020204020204" pitchFamily="34" charset="-122"/>
                <a:sym typeface="华康俪金黑W8(P)" pitchFamily="2" charset="-122"/>
              </a:rPr>
              <a:t> </a:t>
            </a:r>
            <a:r>
              <a:rPr lang="zh-CN" altLang="en-US" sz="2400" dirty="0">
                <a:solidFill>
                  <a:srgbClr val="5F5E5C"/>
                </a:solidFill>
                <a:latin typeface="微软雅黑" panose="020B0503020204020204" pitchFamily="34" charset="-122"/>
                <a:ea typeface="微软雅黑" panose="020B0503020204020204" pitchFamily="34" charset="-122"/>
              </a:rPr>
              <a:t>退出系统</a:t>
            </a:r>
            <a:endParaRPr lang="zh-CN" altLang="zh-CN" sz="2400" b="1" dirty="0">
              <a:solidFill>
                <a:srgbClr val="FF0000"/>
              </a:solidFill>
              <a:latin typeface="微软雅黑" panose="020B0503020204020204" pitchFamily="34" charset="-122"/>
              <a:ea typeface="微软雅黑" panose="020B0503020204020204" pitchFamily="34" charset="-122"/>
              <a:sym typeface="华康俪金黑W8(P)" pitchFamily="2" charset="-122"/>
            </a:endParaRPr>
          </a:p>
        </p:txBody>
      </p:sp>
      <p:sp>
        <p:nvSpPr>
          <p:cNvPr id="16" name="Text Box 37"/>
          <p:cNvSpPr txBox="1"/>
          <p:nvPr/>
        </p:nvSpPr>
        <p:spPr>
          <a:xfrm>
            <a:off x="683460" y="673519"/>
            <a:ext cx="7492603" cy="484748"/>
          </a:xfrm>
          <a:prstGeom prst="rect">
            <a:avLst/>
          </a:prstGeom>
          <a:noFill/>
          <a:ln w="9525">
            <a:noFill/>
          </a:ln>
        </p:spPr>
        <p:txBody>
          <a:bodyPr>
            <a:spAutoFit/>
          </a:bodyPr>
          <a:lstStyle/>
          <a:p>
            <a:pPr lvl="0" eaLnBrk="1" hangingPunct="1">
              <a:buClr>
                <a:srgbClr val="000000"/>
              </a:buClr>
              <a:buFont typeface="Arial" panose="020B0604020202020204" pitchFamily="34" charset="0"/>
              <a:buNone/>
            </a:pPr>
            <a:r>
              <a:rPr lang="zh-CN" altLang="en-US" sz="1350" b="1" dirty="0">
                <a:solidFill>
                  <a:srgbClr val="FF0000"/>
                </a:solidFill>
                <a:latin typeface="微软雅黑" panose="020B0503020204020204" pitchFamily="34" charset="-122"/>
                <a:ea typeface="微软雅黑" panose="020B0503020204020204" pitchFamily="34" charset="-122"/>
              </a:rPr>
              <a:t>要点</a:t>
            </a:r>
            <a:r>
              <a:rPr lang="zh-CN" altLang="zh-CN" sz="1350" b="1" dirty="0">
                <a:solidFill>
                  <a:srgbClr val="FF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点击“退出系统”选项后，一定要等到“准备关闭电子编制证”界面消失（如下图）后，方可拔出电子编制管理证。</a:t>
            </a:r>
            <a:endParaRPr lang="zh-CN" altLang="zh-CN" sz="1200" dirty="0">
              <a:solidFill>
                <a:srgbClr val="FF00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40751" y="1158267"/>
            <a:ext cx="6696930" cy="3127759"/>
            <a:chOff x="400050" y="2014538"/>
            <a:chExt cx="11391900" cy="4591049"/>
          </a:xfrm>
        </p:grpSpPr>
        <p:pic>
          <p:nvPicPr>
            <p:cNvPr id="32775" name="图片 3"/>
            <p:cNvPicPr>
              <a:picLocks noChangeAspect="1"/>
            </p:cNvPicPr>
            <p:nvPr/>
          </p:nvPicPr>
          <p:blipFill>
            <a:blip r:embed="rId3"/>
            <a:stretch>
              <a:fillRect/>
            </a:stretch>
          </p:blipFill>
          <p:spPr>
            <a:xfrm>
              <a:off x="400050" y="2014538"/>
              <a:ext cx="11391900" cy="4591049"/>
            </a:xfrm>
            <a:prstGeom prst="rect">
              <a:avLst/>
            </a:prstGeom>
            <a:noFill/>
            <a:ln w="9525">
              <a:noFill/>
            </a:ln>
          </p:spPr>
        </p:pic>
        <p:sp>
          <p:nvSpPr>
            <p:cNvPr id="32776" name="流程图: 过程 4"/>
            <p:cNvSpPr/>
            <p:nvPr/>
          </p:nvSpPr>
          <p:spPr>
            <a:xfrm>
              <a:off x="4223844" y="3933042"/>
              <a:ext cx="4536378" cy="1224102"/>
            </a:xfrm>
            <a:prstGeom prst="flowChartProcess">
              <a:avLst/>
            </a:prstGeom>
            <a:noFill/>
            <a:ln w="28575" cap="flat" cmpd="sng">
              <a:solidFill>
                <a:srgbClr val="FF0000"/>
              </a:solidFill>
              <a:prstDash val="solid"/>
              <a:roun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32777" name="流程图: 过程 5"/>
            <p:cNvSpPr/>
            <p:nvPr/>
          </p:nvSpPr>
          <p:spPr>
            <a:xfrm>
              <a:off x="6672048" y="4725108"/>
              <a:ext cx="1006690" cy="360030"/>
            </a:xfrm>
            <a:prstGeom prst="flowChartProcess">
              <a:avLst/>
            </a:prstGeom>
            <a:noFill/>
            <a:ln w="28575" cap="flat" cmpd="sng">
              <a:solidFill>
                <a:srgbClr val="FF6600"/>
              </a:solidFill>
              <a:prstDash val="solid"/>
              <a:roun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pic>
        <p:nvPicPr>
          <p:cNvPr id="9" name="图片 8"/>
          <p:cNvPicPr>
            <a:picLocks noChangeAspect="1"/>
          </p:cNvPicPr>
          <p:nvPr/>
        </p:nvPicPr>
        <p:blipFill>
          <a:blip r:embed="rId4"/>
          <a:stretch>
            <a:fillRect/>
          </a:stretch>
        </p:blipFill>
        <p:spPr>
          <a:xfrm>
            <a:off x="899490" y="3429000"/>
            <a:ext cx="7628357" cy="3093973"/>
          </a:xfrm>
          <a:prstGeom prst="rect">
            <a:avLst/>
          </a:prstGeom>
          <a:noFill/>
          <a:ln w="9525">
            <a:noFill/>
          </a:ln>
        </p:spPr>
      </p:pic>
    </p:spTree>
    <p:extLst>
      <p:ext uri="{BB962C8B-B14F-4D97-AF65-F5344CB8AC3E}">
        <p14:creationId xmlns:p14="http://schemas.microsoft.com/office/powerpoint/2010/main" val="1857966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矩形"/>
          <p:cNvSpPr>
            <a:spLocks/>
          </p:cNvSpPr>
          <p:nvPr/>
        </p:nvSpPr>
        <p:spPr>
          <a:xfrm>
            <a:off x="397188" y="332788"/>
            <a:ext cx="8064895" cy="200054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2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注意事项</a:t>
            </a:r>
            <a:endParaRPr lang="en-US" altLang="zh-CN" sz="2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r>
              <a:rPr lang="en-US" altLang="zh-CN"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p>
          <a:p>
            <a:pPr marL="0" indent="0" algn="l" eaLnBrk="1" fontAlgn="auto" latinLnBrk="0" hangingPunct="1">
              <a:lnSpc>
                <a:spcPct val="100000"/>
              </a:lnSpc>
              <a:spcBef>
                <a:spcPts val="0"/>
              </a:spcBef>
              <a:spcAft>
                <a:spcPts val="0"/>
              </a:spcAft>
              <a:buFont typeface="Wingdings"/>
              <a:buChar char=""/>
            </a:pP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en-US" altLang="zh-CN" sz="16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使用当中出现任何问题，请查看《电子编制证使用常见问题</a:t>
            </a: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r>
              <a:rPr lang="en-US" altLang="zh-CN" sz="16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按照手册进行操作</a:t>
            </a: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p>
          <a:p>
            <a:pPr marL="0" indent="0" algn="l" eaLnBrk="1" fontAlgn="auto" latinLnBrk="0" hangingPunct="1">
              <a:lnSpc>
                <a:spcPct val="100000"/>
              </a:lnSpc>
              <a:spcBef>
                <a:spcPts val="0"/>
              </a:spcBef>
              <a:spcAft>
                <a:spcPts val="0"/>
              </a:spcAft>
              <a:buFont typeface="Wingdings"/>
              <a:buChar char=""/>
            </a:pP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en-US" altLang="zh-CN" sz="16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详细的使用手册详见系统中电子版本的《电子编制管理证使用手册</a:t>
            </a: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p>
          <a:p>
            <a:pPr marL="0" indent="0" algn="l" eaLnBrk="1" fontAlgn="auto" latinLnBrk="0" hangingPunct="1">
              <a:lnSpc>
                <a:spcPct val="100000"/>
              </a:lnSpc>
              <a:spcBef>
                <a:spcPts val="0"/>
              </a:spcBef>
              <a:spcAft>
                <a:spcPts val="0"/>
              </a:spcAft>
              <a:buFont typeface="Wingdings"/>
              <a:buChar char=""/>
            </a:pP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使用完毕，一定要点击“</a:t>
            </a:r>
            <a:r>
              <a:rPr lang="en-US" altLang="zh-CN" sz="16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退出系统</a:t>
            </a: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r>
              <a:rPr lang="en-US" altLang="zh-CN" sz="16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待系统提示可以拔下Ukey时，方能拔出</a:t>
            </a: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p>
          <a:p>
            <a:pPr marL="0" indent="0" algn="l" eaLnBrk="1" fontAlgn="auto" latinLnBrk="0" hangingPunct="1">
              <a:lnSpc>
                <a:spcPct val="100000"/>
              </a:lnSpc>
              <a:spcBef>
                <a:spcPts val="0"/>
              </a:spcBef>
              <a:spcAft>
                <a:spcPts val="0"/>
              </a:spcAft>
              <a:buFont typeface="Wingdings"/>
              <a:buChar char=""/>
            </a:pP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en-US" altLang="zh-CN" sz="16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请放置于干燥阴凉地方，避免进水</a:t>
            </a:r>
            <a:r>
              <a:rPr lang="en-US" altLang="zh-CN" sz="16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p>
          <a:p>
            <a:pPr marL="0" indent="0" algn="l" eaLnBrk="1" fontAlgn="auto" latinLnBrk="0" hangingPunct="1">
              <a:lnSpc>
                <a:spcPct val="100000"/>
              </a:lnSpc>
              <a:spcBef>
                <a:spcPts val="0"/>
              </a:spcBef>
              <a:spcAft>
                <a:spcPts val="0"/>
              </a:spcAft>
              <a:buClr>
                <a:schemeClr val="tx1"/>
              </a:buClr>
              <a:buFontTx/>
              <a:buAutoNum type="arabicPeriod"/>
            </a:pPr>
            <a:endParaRPr lang="zh-CN" altLang="en-US"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endParaRPr>
          </a:p>
        </p:txBody>
      </p:sp>
      <p:sp>
        <p:nvSpPr>
          <p:cNvPr id="165" name="矩形"/>
          <p:cNvSpPr>
            <a:spLocks/>
          </p:cNvSpPr>
          <p:nvPr/>
        </p:nvSpPr>
        <p:spPr>
          <a:xfrm>
            <a:off x="394113" y="2348982"/>
            <a:ext cx="8064895" cy="320087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24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电子编制管理证三包凭证</a:t>
            </a:r>
            <a:endParaRPr lang="en-US" altLang="zh-CN" sz="24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r>
              <a:rPr lang="en-US" altLang="zh-CN" sz="18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 </a:t>
            </a:r>
          </a:p>
          <a:p>
            <a:pPr marL="0" indent="0" algn="l" eaLnBrk="1" fontAlgn="auto" latinLnBrk="0" hangingPunct="1">
              <a:lnSpc>
                <a:spcPct val="100000"/>
              </a:lnSpc>
              <a:spcBef>
                <a:spcPts val="0"/>
              </a:spcBef>
              <a:spcAft>
                <a:spcPts val="0"/>
              </a:spcAft>
              <a:buNone/>
            </a:pPr>
            <a:r>
              <a:rPr lang="zh-CN" altLang="en-US"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保修条例</a:t>
            </a:r>
            <a:endPar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endPar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r>
              <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 自拿到电子编制管理证之日起三年内，出现产品质量问题，可以为您免费更换同款产品；</a:t>
            </a:r>
          </a:p>
          <a:p>
            <a:pPr marL="0" indent="0" algn="l" eaLnBrk="1" fontAlgn="auto" latinLnBrk="0" hangingPunct="1">
              <a:lnSpc>
                <a:spcPct val="100000"/>
              </a:lnSpc>
              <a:spcBef>
                <a:spcPts val="0"/>
              </a:spcBef>
              <a:spcAft>
                <a:spcPts val="0"/>
              </a:spcAft>
              <a:buNone/>
            </a:pPr>
            <a:endPar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r>
              <a:rPr lang="zh-CN" altLang="en-US"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非保修条例</a:t>
            </a:r>
            <a:endPar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endPar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r>
              <a:rPr lang="zh-CN" altLang="en-US"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属于以下情况（但不限于下列情况），不在“三包”服务范围之内：</a:t>
            </a:r>
            <a:endPar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Font typeface="Wingdings"/>
              <a:buChar char=""/>
            </a:pPr>
            <a:r>
              <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 未按产品说明书的要求使用、维护、保管而造成损坏的；</a:t>
            </a:r>
          </a:p>
          <a:p>
            <a:pPr marL="0" indent="0" algn="l" eaLnBrk="1" fontAlgn="auto" latinLnBrk="0" hangingPunct="1">
              <a:lnSpc>
                <a:spcPct val="100000"/>
              </a:lnSpc>
              <a:spcBef>
                <a:spcPts val="0"/>
              </a:spcBef>
              <a:spcAft>
                <a:spcPts val="0"/>
              </a:spcAft>
              <a:buFont typeface="Wingdings"/>
              <a:buChar char=""/>
            </a:pPr>
            <a:r>
              <a:rPr lang="en-US" altLang="zh-CN"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rPr>
              <a:t> 因火灾、水灾、雷击或不可抗力造成的损坏；</a:t>
            </a:r>
          </a:p>
          <a:p>
            <a:pPr marL="0" indent="0" algn="l" eaLnBrk="1" fontAlgn="auto" latinLnBrk="0" hangingPunct="1">
              <a:lnSpc>
                <a:spcPct val="100000"/>
              </a:lnSpc>
              <a:spcBef>
                <a:spcPts val="0"/>
              </a:spcBef>
              <a:spcAft>
                <a:spcPts val="0"/>
              </a:spcAft>
              <a:buFont typeface="Wingdings"/>
              <a:buChar char=""/>
            </a:pPr>
            <a:endParaRPr lang="zh-CN" altLang="en-US" sz="1600" u="none" strike="noStrike" kern="1200" cap="none" spc="0" baseline="0">
              <a:solidFill>
                <a:schemeClr val="tx1"/>
              </a:solidFill>
              <a:latin typeface="微软雅黑" panose="020B0503020204020204" pitchFamily="34" charset="-122"/>
              <a:ea typeface="微软雅黑" panose="020B0503020204020204" pitchFamily="34" charset="-122"/>
              <a:cs typeface="Calibri" charset="0"/>
            </a:endParaRPr>
          </a:p>
        </p:txBody>
      </p:sp>
    </p:spTree>
    <p:extLst>
      <p:ext uri="{BB962C8B-B14F-4D97-AF65-F5344CB8AC3E}">
        <p14:creationId xmlns:p14="http://schemas.microsoft.com/office/powerpoint/2010/main" val="161175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7" name="组合"/>
          <p:cNvGrpSpPr>
            <a:grpSpLocks/>
          </p:cNvGrpSpPr>
          <p:nvPr/>
        </p:nvGrpSpPr>
        <p:grpSpPr>
          <a:xfrm>
            <a:off x="611559" y="260648"/>
            <a:ext cx="8352374" cy="4824328"/>
            <a:chOff x="611559" y="260648"/>
            <a:chExt cx="8352374" cy="4824328"/>
          </a:xfrm>
        </p:grpSpPr>
        <p:sp>
          <p:nvSpPr>
            <p:cNvPr id="55" name="矩形"/>
            <p:cNvSpPr>
              <a:spLocks/>
            </p:cNvSpPr>
            <p:nvPr/>
          </p:nvSpPr>
          <p:spPr>
            <a:xfrm>
              <a:off x="611559" y="260648"/>
              <a:ext cx="8352374" cy="1015663"/>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2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使用基本步骤</a:t>
              </a:r>
              <a:endParaRPr lang="en-US" altLang="zh-CN" sz="2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endParaRPr>
            </a:p>
            <a:p>
              <a:pPr marL="0" indent="0" algn="l" eaLnBrk="1" fontAlgn="auto" latinLnBrk="0" hangingPunct="1">
                <a:lnSpc>
                  <a:spcPct val="100000"/>
                </a:lnSpc>
                <a:spcBef>
                  <a:spcPts val="0"/>
                </a:spcBef>
                <a:spcAft>
                  <a:spcPts val="0"/>
                </a:spcAft>
                <a:buNone/>
              </a:pPr>
              <a:r>
                <a:rPr lang="en-US" altLang="zh-CN"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p>
            <a:p>
              <a:pPr marL="0" indent="0" algn="l" eaLnBrk="1" fontAlgn="auto" latinLnBrk="0" hangingPunct="1">
                <a:lnSpc>
                  <a:spcPct val="100000"/>
                </a:lnSpc>
                <a:spcBef>
                  <a:spcPts val="0"/>
                </a:spcBef>
                <a:spcAft>
                  <a:spcPts val="0"/>
                </a:spcAft>
                <a:buNone/>
              </a:pPr>
              <a:r>
                <a:rPr lang="en-US" altLang="zh-CN"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en-US" altLang="zh-CN" sz="1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en-US" altLang="zh-CN" sz="14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当您拿到电子编制管理证</a:t>
              </a:r>
              <a:r>
                <a:rPr lang="zh-CN" altLang="en-US" sz="1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r>
                <a:rPr lang="en-US" altLang="zh-CN" sz="14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Ukey</a:t>
              </a:r>
              <a:r>
                <a:rPr lang="zh-CN" altLang="en-US" sz="1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r>
                <a:rPr lang="en-US" altLang="zh-CN" sz="1400" u="none" strike="noStrike" kern="1200" cap="none" spc="0" baseline="0" dirty="0" err="1">
                  <a:solidFill>
                    <a:schemeClr val="tx1"/>
                  </a:solidFill>
                  <a:latin typeface="微软雅黑" panose="020B0503020204020204" pitchFamily="34" charset="-122"/>
                  <a:ea typeface="微软雅黑" panose="020B0503020204020204" pitchFamily="34" charset="-122"/>
                  <a:cs typeface="Calibri" charset="0"/>
                </a:rPr>
                <a:t>后，请您按照如下概括步骤进行操作</a:t>
              </a:r>
              <a:r>
                <a:rPr lang="en-US" altLang="zh-CN" sz="1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a:t>
              </a:r>
              <a:endParaRPr lang="zh-CN" altLang="en-US" sz="1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endParaRPr>
            </a:p>
          </p:txBody>
        </p:sp>
        <p:grpSp>
          <p:nvGrpSpPr>
            <p:cNvPr id="155" name="组合"/>
            <p:cNvGrpSpPr>
              <a:grpSpLocks/>
            </p:cNvGrpSpPr>
            <p:nvPr/>
          </p:nvGrpSpPr>
          <p:grpSpPr>
            <a:xfrm>
              <a:off x="756057" y="1625717"/>
              <a:ext cx="7271892" cy="3459259"/>
              <a:chOff x="756057" y="1625717"/>
              <a:chExt cx="7271892" cy="3459259"/>
            </a:xfrm>
          </p:grpSpPr>
          <p:sp>
            <p:nvSpPr>
              <p:cNvPr id="56" name="曲线"/>
              <p:cNvSpPr>
                <a:spLocks/>
              </p:cNvSpPr>
              <p:nvPr/>
            </p:nvSpPr>
            <p:spPr>
              <a:xfrm>
                <a:off x="758251" y="1630693"/>
                <a:ext cx="2487281" cy="1543508"/>
              </a:xfrm>
              <a:custGeom>
                <a:avLst/>
                <a:gdLst>
                  <a:gd name="T1" fmla="*/ 0 w 21600"/>
                  <a:gd name="T2" fmla="*/ 0 h 21600"/>
                  <a:gd name="T3" fmla="*/ 21600 w 21600"/>
                  <a:gd name="T4" fmla="*/ 21600 h 21600"/>
                </a:gdLst>
                <a:ahLst/>
                <a:cxnLst/>
                <a:rect l="T1" t="T2" r="T3" b="T4"/>
                <a:pathLst>
                  <a:path w="21600" h="21600">
                    <a:moveTo>
                      <a:pt x="0" y="0"/>
                    </a:moveTo>
                    <a:lnTo>
                      <a:pt x="19285" y="0"/>
                    </a:lnTo>
                    <a:lnTo>
                      <a:pt x="19285" y="7918"/>
                    </a:lnTo>
                    <a:lnTo>
                      <a:pt x="21600" y="10807"/>
                    </a:lnTo>
                    <a:lnTo>
                      <a:pt x="19285" y="12966"/>
                    </a:lnTo>
                    <a:lnTo>
                      <a:pt x="19285" y="21600"/>
                    </a:lnTo>
                    <a:lnTo>
                      <a:pt x="0" y="21600"/>
                    </a:lnTo>
                    <a:lnTo>
                      <a:pt x="0" y="0"/>
                    </a:lnTo>
                    <a:lnTo>
                      <a:pt x="0" y="0"/>
                    </a:lnTo>
                    <a:close/>
                  </a:path>
                </a:pathLst>
              </a:custGeom>
              <a:solidFill>
                <a:schemeClr val="bg1"/>
              </a:solidFill>
              <a:ln w="9525" cap="flat" cmpd="sng">
                <a:solidFill>
                  <a:srgbClr val="00B0EE"/>
                </a:solidFill>
                <a:prstDash val="solid"/>
                <a:miter/>
              </a:ln>
            </p:spPr>
          </p:sp>
          <p:sp>
            <p:nvSpPr>
              <p:cNvPr id="57" name="矩形"/>
              <p:cNvSpPr>
                <a:spLocks/>
              </p:cNvSpPr>
              <p:nvPr/>
            </p:nvSpPr>
            <p:spPr>
              <a:xfrm>
                <a:off x="756057" y="1628297"/>
                <a:ext cx="2227425" cy="392648"/>
              </a:xfrm>
              <a:prstGeom prst="rect">
                <a:avLst/>
              </a:prstGeom>
              <a:noFill/>
              <a:ln w="9525" cap="flat" cmpd="sng">
                <a:solidFill>
                  <a:srgbClr val="000000"/>
                </a:solidFill>
                <a:prstDash val="solid"/>
                <a:miter/>
              </a:ln>
            </p:spPr>
          </p:sp>
          <p:grpSp>
            <p:nvGrpSpPr>
              <p:cNvPr id="61" name="组合"/>
              <p:cNvGrpSpPr>
                <a:grpSpLocks/>
              </p:cNvGrpSpPr>
              <p:nvPr/>
            </p:nvGrpSpPr>
            <p:grpSpPr>
              <a:xfrm>
                <a:off x="3242814" y="1625900"/>
                <a:ext cx="2487281" cy="1545905"/>
                <a:chOff x="3242814" y="1625900"/>
                <a:chExt cx="2487281" cy="1545905"/>
              </a:xfrm>
            </p:grpSpPr>
            <p:sp>
              <p:nvSpPr>
                <p:cNvPr id="59" name="曲线"/>
                <p:cNvSpPr>
                  <a:spLocks/>
                </p:cNvSpPr>
                <p:nvPr/>
              </p:nvSpPr>
              <p:spPr>
                <a:xfrm>
                  <a:off x="3242814" y="1628297"/>
                  <a:ext cx="2487281" cy="1543508"/>
                </a:xfrm>
                <a:custGeom>
                  <a:avLst/>
                  <a:gdLst>
                    <a:gd name="T1" fmla="*/ 0 w 21600"/>
                    <a:gd name="T2" fmla="*/ 0 h 21600"/>
                    <a:gd name="T3" fmla="*/ 21600 w 21600"/>
                    <a:gd name="T4" fmla="*/ 21600 h 21600"/>
                  </a:gdLst>
                  <a:ahLst/>
                  <a:cxnLst/>
                  <a:rect l="T1" t="T2" r="T3" b="T4"/>
                  <a:pathLst>
                    <a:path w="21600" h="21600">
                      <a:moveTo>
                        <a:pt x="0" y="0"/>
                      </a:moveTo>
                      <a:lnTo>
                        <a:pt x="19286" y="0"/>
                      </a:lnTo>
                      <a:lnTo>
                        <a:pt x="19286" y="7918"/>
                      </a:lnTo>
                      <a:lnTo>
                        <a:pt x="21600" y="10807"/>
                      </a:lnTo>
                      <a:lnTo>
                        <a:pt x="19286" y="12966"/>
                      </a:lnTo>
                      <a:lnTo>
                        <a:pt x="19286" y="21599"/>
                      </a:lnTo>
                      <a:lnTo>
                        <a:pt x="0" y="21599"/>
                      </a:lnTo>
                      <a:lnTo>
                        <a:pt x="0" y="0"/>
                      </a:lnTo>
                      <a:lnTo>
                        <a:pt x="0" y="0"/>
                      </a:lnTo>
                      <a:close/>
                    </a:path>
                  </a:pathLst>
                </a:custGeom>
                <a:solidFill>
                  <a:schemeClr val="bg1"/>
                </a:solidFill>
                <a:ln w="9525" cap="flat" cmpd="sng">
                  <a:solidFill>
                    <a:srgbClr val="00B0EE"/>
                  </a:solidFill>
                  <a:prstDash val="solid"/>
                  <a:miter/>
                </a:ln>
              </p:spPr>
            </p:sp>
            <p:sp>
              <p:nvSpPr>
                <p:cNvPr id="60" name="矩形"/>
                <p:cNvSpPr>
                  <a:spLocks/>
                </p:cNvSpPr>
                <p:nvPr/>
              </p:nvSpPr>
              <p:spPr>
                <a:xfrm>
                  <a:off x="3249286" y="1625900"/>
                  <a:ext cx="2227424" cy="392648"/>
                </a:xfrm>
                <a:prstGeom prst="rect">
                  <a:avLst/>
                </a:prstGeom>
                <a:noFill/>
                <a:ln w="9525" cap="flat" cmpd="sng">
                  <a:solidFill>
                    <a:srgbClr val="000000"/>
                  </a:solidFill>
                  <a:prstDash val="solid"/>
                  <a:miter/>
                </a:ln>
              </p:spPr>
            </p:sp>
          </p:grpSp>
          <p:grpSp>
            <p:nvGrpSpPr>
              <p:cNvPr id="64" name="组合"/>
              <p:cNvGrpSpPr>
                <a:grpSpLocks/>
              </p:cNvGrpSpPr>
              <p:nvPr/>
            </p:nvGrpSpPr>
            <p:grpSpPr>
              <a:xfrm>
                <a:off x="5733850" y="1625717"/>
                <a:ext cx="2227425" cy="1903413"/>
                <a:chOff x="5733850" y="1625717"/>
                <a:chExt cx="2227425" cy="1903413"/>
              </a:xfrm>
            </p:grpSpPr>
            <p:sp>
              <p:nvSpPr>
                <p:cNvPr id="62" name="曲线"/>
                <p:cNvSpPr>
                  <a:spLocks/>
                </p:cNvSpPr>
                <p:nvPr/>
              </p:nvSpPr>
              <p:spPr>
                <a:xfrm>
                  <a:off x="5735011" y="1625717"/>
                  <a:ext cx="2224217" cy="190341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17505"/>
                      </a:lnTo>
                      <a:lnTo>
                        <a:pt x="11227" y="17505"/>
                      </a:lnTo>
                      <a:lnTo>
                        <a:pt x="9933" y="21600"/>
                      </a:lnTo>
                      <a:lnTo>
                        <a:pt x="8637" y="17505"/>
                      </a:lnTo>
                      <a:lnTo>
                        <a:pt x="0" y="17505"/>
                      </a:lnTo>
                      <a:lnTo>
                        <a:pt x="0" y="0"/>
                      </a:lnTo>
                      <a:lnTo>
                        <a:pt x="0" y="0"/>
                      </a:lnTo>
                      <a:close/>
                    </a:path>
                  </a:pathLst>
                </a:custGeom>
                <a:solidFill>
                  <a:schemeClr val="bg1"/>
                </a:solidFill>
                <a:ln w="9525" cap="flat" cmpd="sng">
                  <a:solidFill>
                    <a:srgbClr val="00B0EE"/>
                  </a:solidFill>
                  <a:prstDash val="solid"/>
                  <a:miter/>
                </a:ln>
              </p:spPr>
            </p:sp>
            <p:sp>
              <p:nvSpPr>
                <p:cNvPr id="63" name="矩形"/>
                <p:cNvSpPr>
                  <a:spLocks/>
                </p:cNvSpPr>
                <p:nvPr/>
              </p:nvSpPr>
              <p:spPr>
                <a:xfrm>
                  <a:off x="5733850" y="1628297"/>
                  <a:ext cx="2227425" cy="392648"/>
                </a:xfrm>
                <a:prstGeom prst="rect">
                  <a:avLst/>
                </a:prstGeom>
                <a:noFill/>
                <a:ln w="9525" cap="flat" cmpd="sng">
                  <a:solidFill>
                    <a:srgbClr val="000000"/>
                  </a:solidFill>
                  <a:prstDash val="solid"/>
                  <a:miter/>
                </a:ln>
              </p:spPr>
            </p:sp>
          </p:grpSp>
          <p:grpSp>
            <p:nvGrpSpPr>
              <p:cNvPr id="67" name="组合"/>
              <p:cNvGrpSpPr>
                <a:grpSpLocks/>
              </p:cNvGrpSpPr>
              <p:nvPr/>
            </p:nvGrpSpPr>
            <p:grpSpPr>
              <a:xfrm>
                <a:off x="5538473" y="3532996"/>
                <a:ext cx="2489476" cy="1551980"/>
                <a:chOff x="5538473" y="3532996"/>
                <a:chExt cx="2489476" cy="1551980"/>
              </a:xfrm>
            </p:grpSpPr>
            <p:sp>
              <p:nvSpPr>
                <p:cNvPr id="65" name="曲线"/>
                <p:cNvSpPr>
                  <a:spLocks/>
                </p:cNvSpPr>
                <p:nvPr/>
              </p:nvSpPr>
              <p:spPr>
                <a:xfrm rot="10800000">
                  <a:off x="5538473" y="3541469"/>
                  <a:ext cx="2489476" cy="1543507"/>
                </a:xfrm>
                <a:custGeom>
                  <a:avLst/>
                  <a:gdLst>
                    <a:gd name="T1" fmla="*/ 0 w 21600"/>
                    <a:gd name="T2" fmla="*/ 0 h 21600"/>
                    <a:gd name="T3" fmla="*/ 21600 w 21600"/>
                    <a:gd name="T4" fmla="*/ 21600 h 21600"/>
                  </a:gdLst>
                  <a:ahLst/>
                  <a:cxnLst/>
                  <a:rect l="T1" t="T2" r="T3" b="T4"/>
                  <a:pathLst>
                    <a:path w="21600" h="21600">
                      <a:moveTo>
                        <a:pt x="0" y="0"/>
                      </a:moveTo>
                      <a:lnTo>
                        <a:pt x="19286" y="0"/>
                      </a:lnTo>
                      <a:lnTo>
                        <a:pt x="19286" y="7919"/>
                      </a:lnTo>
                      <a:lnTo>
                        <a:pt x="21600" y="10807"/>
                      </a:lnTo>
                      <a:lnTo>
                        <a:pt x="19286" y="12965"/>
                      </a:lnTo>
                      <a:lnTo>
                        <a:pt x="19286" y="21599"/>
                      </a:lnTo>
                      <a:lnTo>
                        <a:pt x="0" y="21599"/>
                      </a:lnTo>
                      <a:lnTo>
                        <a:pt x="0" y="0"/>
                      </a:lnTo>
                      <a:lnTo>
                        <a:pt x="0" y="0"/>
                      </a:lnTo>
                      <a:close/>
                    </a:path>
                  </a:pathLst>
                </a:custGeom>
                <a:noFill/>
                <a:ln w="9525" cap="flat" cmpd="sng">
                  <a:solidFill>
                    <a:srgbClr val="00B0EE"/>
                  </a:solidFill>
                  <a:prstDash val="solid"/>
                  <a:miter/>
                </a:ln>
              </p:spPr>
            </p:sp>
            <p:sp>
              <p:nvSpPr>
                <p:cNvPr id="66" name="矩形"/>
                <p:cNvSpPr>
                  <a:spLocks/>
                </p:cNvSpPr>
                <p:nvPr/>
              </p:nvSpPr>
              <p:spPr>
                <a:xfrm>
                  <a:off x="5800386" y="3532996"/>
                  <a:ext cx="2227425" cy="392648"/>
                </a:xfrm>
                <a:prstGeom prst="rect">
                  <a:avLst/>
                </a:prstGeom>
                <a:noFill/>
                <a:ln w="9525" cap="flat" cmpd="sng">
                  <a:solidFill>
                    <a:srgbClr val="000000"/>
                  </a:solidFill>
                  <a:prstDash val="solid"/>
                  <a:miter/>
                </a:ln>
              </p:spPr>
            </p:sp>
          </p:grpSp>
          <p:grpSp>
            <p:nvGrpSpPr>
              <p:cNvPr id="70" name="组合"/>
              <p:cNvGrpSpPr>
                <a:grpSpLocks/>
              </p:cNvGrpSpPr>
              <p:nvPr/>
            </p:nvGrpSpPr>
            <p:grpSpPr>
              <a:xfrm>
                <a:off x="3044969" y="3535450"/>
                <a:ext cx="2493502" cy="1543506"/>
                <a:chOff x="3044969" y="3535450"/>
                <a:chExt cx="2493502" cy="1543506"/>
              </a:xfrm>
            </p:grpSpPr>
            <p:sp>
              <p:nvSpPr>
                <p:cNvPr id="68" name="曲线"/>
                <p:cNvSpPr>
                  <a:spLocks/>
                </p:cNvSpPr>
                <p:nvPr/>
              </p:nvSpPr>
              <p:spPr>
                <a:xfrm rot="10800000">
                  <a:off x="3044969" y="3535450"/>
                  <a:ext cx="2489475" cy="1543506"/>
                </a:xfrm>
                <a:custGeom>
                  <a:avLst/>
                  <a:gdLst>
                    <a:gd name="T1" fmla="*/ 0 w 21600"/>
                    <a:gd name="T2" fmla="*/ 0 h 21600"/>
                    <a:gd name="T3" fmla="*/ 21600 w 21600"/>
                    <a:gd name="T4" fmla="*/ 21600 h 21600"/>
                  </a:gdLst>
                  <a:ahLst/>
                  <a:cxnLst/>
                  <a:rect l="T1" t="T2" r="T3" b="T4"/>
                  <a:pathLst>
                    <a:path w="21600" h="21600">
                      <a:moveTo>
                        <a:pt x="0" y="0"/>
                      </a:moveTo>
                      <a:lnTo>
                        <a:pt x="19286" y="0"/>
                      </a:lnTo>
                      <a:lnTo>
                        <a:pt x="19286" y="7918"/>
                      </a:lnTo>
                      <a:lnTo>
                        <a:pt x="21599" y="10806"/>
                      </a:lnTo>
                      <a:lnTo>
                        <a:pt x="19286" y="12966"/>
                      </a:lnTo>
                      <a:lnTo>
                        <a:pt x="19286" y="21599"/>
                      </a:lnTo>
                      <a:lnTo>
                        <a:pt x="0" y="21599"/>
                      </a:lnTo>
                      <a:lnTo>
                        <a:pt x="0" y="0"/>
                      </a:lnTo>
                      <a:lnTo>
                        <a:pt x="0" y="0"/>
                      </a:lnTo>
                      <a:close/>
                    </a:path>
                  </a:pathLst>
                </a:custGeom>
                <a:noFill/>
                <a:ln w="9525" cap="flat" cmpd="sng">
                  <a:solidFill>
                    <a:srgbClr val="00B0EE"/>
                  </a:solidFill>
                  <a:prstDash val="solid"/>
                  <a:miter/>
                </a:ln>
              </p:spPr>
            </p:sp>
            <p:sp>
              <p:nvSpPr>
                <p:cNvPr id="69" name="矩形"/>
                <p:cNvSpPr>
                  <a:spLocks/>
                </p:cNvSpPr>
                <p:nvPr/>
              </p:nvSpPr>
              <p:spPr>
                <a:xfrm>
                  <a:off x="3311045" y="3561219"/>
                  <a:ext cx="2227426" cy="392648"/>
                </a:xfrm>
                <a:prstGeom prst="rect">
                  <a:avLst/>
                </a:prstGeom>
                <a:noFill/>
                <a:ln w="9525" cap="flat" cmpd="sng">
                  <a:solidFill>
                    <a:srgbClr val="000000"/>
                  </a:solidFill>
                  <a:prstDash val="solid"/>
                  <a:miter/>
                </a:ln>
              </p:spPr>
            </p:sp>
          </p:grpSp>
          <p:sp>
            <p:nvSpPr>
              <p:cNvPr id="135" name="文本框"/>
              <p:cNvSpPr txBox="1">
                <a:spLocks/>
              </p:cNvSpPr>
              <p:nvPr/>
            </p:nvSpPr>
            <p:spPr>
              <a:xfrm>
                <a:off x="1283554" y="1684969"/>
                <a:ext cx="1437879"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u="none" strike="noStrike" kern="1200" cap="none" spc="0" baseline="0">
                    <a:solidFill>
                      <a:schemeClr val="tx1"/>
                    </a:solidFill>
                    <a:latin typeface="微软雅黑" panose="020B0503020204020204" pitchFamily="34" charset="-122"/>
                    <a:ea typeface="微软雅黑" panose="020B0503020204020204" pitchFamily="34" charset="-122"/>
                  </a:rPr>
                  <a:t>数据初始化</a:t>
                </a:r>
              </a:p>
            </p:txBody>
          </p:sp>
          <p:sp>
            <p:nvSpPr>
              <p:cNvPr id="136" name="文本框"/>
              <p:cNvSpPr txBox="1">
                <a:spLocks/>
              </p:cNvSpPr>
              <p:nvPr/>
            </p:nvSpPr>
            <p:spPr>
              <a:xfrm>
                <a:off x="6255477" y="3589668"/>
                <a:ext cx="1437879"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1800" u="none" strike="noStrike" kern="1200" cap="none" spc="0" baseline="0">
                    <a:solidFill>
                      <a:schemeClr val="tx1"/>
                    </a:solidFill>
                    <a:latin typeface="微软雅黑" panose="020B0503020204020204" pitchFamily="34" charset="-122"/>
                    <a:ea typeface="微软雅黑" panose="020B0503020204020204" pitchFamily="34" charset="-122"/>
                  </a:rPr>
                  <a:t>修改密码</a:t>
                </a:r>
              </a:p>
            </p:txBody>
          </p:sp>
          <p:sp>
            <p:nvSpPr>
              <p:cNvPr id="137" name="文本框"/>
              <p:cNvSpPr txBox="1">
                <a:spLocks/>
              </p:cNvSpPr>
              <p:nvPr/>
            </p:nvSpPr>
            <p:spPr>
              <a:xfrm>
                <a:off x="6131345" y="1687599"/>
                <a:ext cx="1437879"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1800" u="none" strike="noStrike" kern="1200" cap="none" spc="0" baseline="0">
                    <a:solidFill>
                      <a:schemeClr val="tx1"/>
                    </a:solidFill>
                    <a:latin typeface="微软雅黑" panose="020B0503020204020204" pitchFamily="34" charset="-122"/>
                    <a:ea typeface="微软雅黑" panose="020B0503020204020204" pitchFamily="34" charset="-122"/>
                  </a:rPr>
                  <a:t>登录系统</a:t>
                </a:r>
              </a:p>
            </p:txBody>
          </p:sp>
          <p:sp>
            <p:nvSpPr>
              <p:cNvPr id="138" name="文本框"/>
              <p:cNvSpPr txBox="1">
                <a:spLocks/>
              </p:cNvSpPr>
              <p:nvPr/>
            </p:nvSpPr>
            <p:spPr>
              <a:xfrm>
                <a:off x="3701853" y="1685203"/>
                <a:ext cx="1437879"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1800" u="none" strike="noStrike" kern="1200" cap="none" spc="0" baseline="0">
                    <a:solidFill>
                      <a:schemeClr val="tx1"/>
                    </a:solidFill>
                    <a:latin typeface="微软雅黑" panose="020B0503020204020204" pitchFamily="34" charset="-122"/>
                    <a:ea typeface="微软雅黑" panose="020B0503020204020204" pitchFamily="34" charset="-122"/>
                  </a:rPr>
                  <a:t>启动系统</a:t>
                </a:r>
              </a:p>
            </p:txBody>
          </p:sp>
          <p:sp>
            <p:nvSpPr>
              <p:cNvPr id="139" name="文本框"/>
              <p:cNvSpPr txBox="1">
                <a:spLocks/>
              </p:cNvSpPr>
              <p:nvPr/>
            </p:nvSpPr>
            <p:spPr>
              <a:xfrm>
                <a:off x="3707449" y="3649033"/>
                <a:ext cx="1437878"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1800" u="none" strike="noStrike" kern="1200" cap="none" spc="0" baseline="0">
                    <a:solidFill>
                      <a:schemeClr val="tx1"/>
                    </a:solidFill>
                    <a:latin typeface="微软雅黑" panose="020B0503020204020204" pitchFamily="34" charset="-122"/>
                    <a:ea typeface="微软雅黑" panose="020B0503020204020204" pitchFamily="34" charset="-122"/>
                  </a:rPr>
                  <a:t>业务办理</a:t>
                </a:r>
              </a:p>
            </p:txBody>
          </p:sp>
          <p:sp>
            <p:nvSpPr>
              <p:cNvPr id="140" name="文本框"/>
              <p:cNvSpPr txBox="1">
                <a:spLocks/>
              </p:cNvSpPr>
              <p:nvPr/>
            </p:nvSpPr>
            <p:spPr>
              <a:xfrm>
                <a:off x="956348" y="2185575"/>
                <a:ext cx="1870109" cy="95410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所在区划编办工作人员初始化</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记住用户名、密码</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初始密码123456</a:t>
                </a:r>
              </a:p>
            </p:txBody>
          </p:sp>
          <p:sp>
            <p:nvSpPr>
              <p:cNvPr id="141" name="文本框"/>
              <p:cNvSpPr txBox="1">
                <a:spLocks/>
              </p:cNvSpPr>
              <p:nvPr/>
            </p:nvSpPr>
            <p:spPr>
              <a:xfrm>
                <a:off x="3493876" y="2073813"/>
                <a:ext cx="1870113" cy="116955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AutoNum type="arabicPeriod"/>
                </a:pPr>
                <a:r>
                  <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rPr>
                  <a:t>Ukey插入电脑</a:t>
                </a: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打开“我的电脑”看到运行盘符</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双击电子编制证.exe，启动系统</a:t>
                </a:r>
              </a:p>
            </p:txBody>
          </p:sp>
          <p:sp>
            <p:nvSpPr>
              <p:cNvPr id="142" name="文本框"/>
              <p:cNvSpPr txBox="1">
                <a:spLocks/>
              </p:cNvSpPr>
              <p:nvPr/>
            </p:nvSpPr>
            <p:spPr>
              <a:xfrm>
                <a:off x="5928272" y="2190599"/>
                <a:ext cx="1870109" cy="73866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在登录页面输入用户名、密码</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初始密码123456</a:t>
                </a:r>
              </a:p>
            </p:txBody>
          </p:sp>
          <p:sp>
            <p:nvSpPr>
              <p:cNvPr id="143" name="文本框"/>
              <p:cNvSpPr txBox="1">
                <a:spLocks/>
              </p:cNvSpPr>
              <p:nvPr/>
            </p:nvSpPr>
            <p:spPr>
              <a:xfrm>
                <a:off x="5997606" y="4097694"/>
                <a:ext cx="1870110" cy="95410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为保证使用安全，登录系统后请及时修改密码</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记住修改后的密码</a:t>
                </a:r>
              </a:p>
            </p:txBody>
          </p:sp>
          <p:sp>
            <p:nvSpPr>
              <p:cNvPr id="144" name="文本框"/>
              <p:cNvSpPr txBox="1">
                <a:spLocks/>
              </p:cNvSpPr>
              <p:nvPr/>
            </p:nvSpPr>
            <p:spPr>
              <a:xfrm>
                <a:off x="3510244" y="4097694"/>
                <a:ext cx="1870109" cy="73866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编制核准业务</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入编登记</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所有相关业务办理</a:t>
                </a:r>
              </a:p>
            </p:txBody>
          </p:sp>
          <p:sp>
            <p:nvSpPr>
              <p:cNvPr id="152" name="矩形"/>
              <p:cNvSpPr>
                <a:spLocks/>
              </p:cNvSpPr>
              <p:nvPr/>
            </p:nvSpPr>
            <p:spPr>
              <a:xfrm>
                <a:off x="821570" y="3532178"/>
                <a:ext cx="2227425" cy="1517775"/>
              </a:xfrm>
              <a:prstGeom prst="rect">
                <a:avLst/>
              </a:prstGeom>
              <a:solidFill>
                <a:schemeClr val="bg1"/>
              </a:solidFill>
              <a:ln w="9525" cap="flat" cmpd="sng">
                <a:solidFill>
                  <a:schemeClr val="tx1"/>
                </a:solidFill>
                <a:prstDash val="solid"/>
                <a:miter/>
              </a:ln>
            </p:spPr>
          </p:sp>
          <p:sp>
            <p:nvSpPr>
              <p:cNvPr id="151" name="圆角矩形"/>
              <p:cNvSpPr>
                <a:spLocks/>
              </p:cNvSpPr>
              <p:nvPr/>
            </p:nvSpPr>
            <p:spPr>
              <a:xfrm>
                <a:off x="821570" y="3535450"/>
                <a:ext cx="2227425" cy="392649"/>
              </a:xfrm>
              <a:prstGeom prst="roundRect">
                <a:avLst>
                  <a:gd name="adj" fmla="val 16666"/>
                </a:avLst>
              </a:prstGeom>
              <a:solidFill>
                <a:schemeClr val="bg1"/>
              </a:solidFill>
              <a:ln w="9525" cap="flat" cmpd="sng">
                <a:solidFill>
                  <a:schemeClr val="tx1"/>
                </a:solidFill>
                <a:prstDash val="solid"/>
                <a:miter/>
              </a:ln>
            </p:spPr>
          </p:sp>
          <p:sp>
            <p:nvSpPr>
              <p:cNvPr id="150" name="文本框"/>
              <p:cNvSpPr txBox="1">
                <a:spLocks/>
              </p:cNvSpPr>
              <p:nvPr/>
            </p:nvSpPr>
            <p:spPr>
              <a:xfrm>
                <a:off x="1341423" y="3589668"/>
                <a:ext cx="1437879"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1800" u="none" strike="noStrike" kern="1200" cap="none" spc="0" baseline="0">
                    <a:solidFill>
                      <a:schemeClr val="tx1"/>
                    </a:solidFill>
                    <a:latin typeface="微软雅黑" panose="020B0503020204020204" pitchFamily="34" charset="-122"/>
                    <a:ea typeface="微软雅黑" panose="020B0503020204020204" pitchFamily="34" charset="-122"/>
                  </a:rPr>
                  <a:t>退出系统</a:t>
                </a:r>
              </a:p>
            </p:txBody>
          </p:sp>
          <p:sp>
            <p:nvSpPr>
              <p:cNvPr id="153" name="文本框"/>
              <p:cNvSpPr txBox="1">
                <a:spLocks/>
              </p:cNvSpPr>
              <p:nvPr/>
            </p:nvSpPr>
            <p:spPr>
              <a:xfrm>
                <a:off x="1020087" y="4043354"/>
                <a:ext cx="1870110" cy="95410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点击“退出系统”功能</a:t>
                </a:r>
                <a:endParaRPr lang="en-US" altLang="zh-CN" sz="1400" u="none" strike="noStrike" kern="1200" cap="none" spc="0" baseline="0">
                  <a:solidFill>
                    <a:schemeClr val="tx1"/>
                  </a:solidFill>
                  <a:latin typeface="微软雅黑" panose="020B0503020204020204" pitchFamily="34" charset="-122"/>
                  <a:ea typeface="微软雅黑" panose="020B0503020204020204" pitchFamily="34" charset="-122"/>
                </a:endParaRPr>
              </a:p>
              <a:p>
                <a:pPr marL="0" indent="0" algn="l" eaLnBrk="1" fontAlgn="auto" latinLnBrk="0" hangingPunct="1">
                  <a:lnSpc>
                    <a:spcPct val="100000"/>
                  </a:lnSpc>
                  <a:spcBef>
                    <a:spcPts val="0"/>
                  </a:spcBef>
                  <a:spcAft>
                    <a:spcPts val="0"/>
                  </a:spcAft>
                  <a:buAutoNum type="arabicPeriod"/>
                </a:pPr>
                <a:r>
                  <a:rPr lang="zh-CN" altLang="en-US" sz="1400" u="none" strike="noStrike" kern="1200" cap="none" spc="0" baseline="0">
                    <a:solidFill>
                      <a:schemeClr val="tx1"/>
                    </a:solidFill>
                    <a:latin typeface="微软雅黑" panose="020B0503020204020204" pitchFamily="34" charset="-122"/>
                    <a:ea typeface="微软雅黑" panose="020B0503020204020204" pitchFamily="34" charset="-122"/>
                  </a:rPr>
                  <a:t>待系统数据处理完毕后，方可拔出Ukey</a:t>
                </a:r>
              </a:p>
            </p:txBody>
          </p:sp>
        </p:grpSp>
      </p:grpSp>
    </p:spTree>
    <p:extLst>
      <p:ext uri="{BB962C8B-B14F-4D97-AF65-F5344CB8AC3E}">
        <p14:creationId xmlns:p14="http://schemas.microsoft.com/office/powerpoint/2010/main" val="192874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p:nvPr/>
        </p:nvSpPr>
        <p:spPr>
          <a:xfrm>
            <a:off x="328613" y="474097"/>
            <a:ext cx="3077766" cy="461665"/>
          </a:xfrm>
          <a:prstGeom prst="rect">
            <a:avLst/>
          </a:prstGeom>
          <a:noFill/>
          <a:ln w="9525">
            <a:noFill/>
          </a:ln>
        </p:spPr>
        <p:txBody>
          <a:bodyPr>
            <a:spAutoFit/>
          </a:bodyPr>
          <a:lstStyle/>
          <a:p>
            <a:pPr lvl="0" eaLnBrk="1" hangingPunct="1">
              <a:buClr>
                <a:srgbClr val="000000"/>
              </a:buClr>
              <a:buFont typeface="Arial" panose="020B0604020202020204" pitchFamily="34" charset="0"/>
              <a:buNone/>
            </a:pPr>
            <a:r>
              <a:rPr lang="zh-CN" altLang="en-US" sz="2400" dirty="0">
                <a:solidFill>
                  <a:srgbClr val="5F5E5C"/>
                </a:solidFill>
                <a:latin typeface="微软雅黑" panose="020B0503020204020204" pitchFamily="34" charset="-122"/>
                <a:ea typeface="微软雅黑" panose="020B0503020204020204" pitchFamily="34" charset="-122"/>
                <a:sym typeface="华康俪金黑W8(P)" pitchFamily="2" charset="-122"/>
              </a:rPr>
              <a:t>启动</a:t>
            </a:r>
            <a:r>
              <a:rPr lang="zh-CN" altLang="zh-CN" sz="2400" dirty="0">
                <a:solidFill>
                  <a:srgbClr val="5F5E5C"/>
                </a:solidFill>
                <a:latin typeface="微软雅黑" panose="020B0503020204020204" pitchFamily="34" charset="-122"/>
                <a:ea typeface="微软雅黑" panose="020B0503020204020204" pitchFamily="34" charset="-122"/>
              </a:rPr>
              <a:t>系统</a:t>
            </a:r>
            <a:endParaRPr lang="zh-CN" altLang="zh-CN" sz="2400" dirty="0">
              <a:solidFill>
                <a:srgbClr val="5F5E5C"/>
              </a:solidFill>
              <a:latin typeface="微软雅黑" panose="020B0503020204020204" pitchFamily="34" charset="-122"/>
              <a:ea typeface="微软雅黑" panose="020B0503020204020204" pitchFamily="34" charset="-122"/>
              <a:sym typeface="华康俪金黑W8(P)" pitchFamily="2" charset="-122"/>
            </a:endParaRPr>
          </a:p>
        </p:txBody>
      </p:sp>
      <p:grpSp>
        <p:nvGrpSpPr>
          <p:cNvPr id="17418" name="Group 10"/>
          <p:cNvGrpSpPr/>
          <p:nvPr/>
        </p:nvGrpSpPr>
        <p:grpSpPr>
          <a:xfrm>
            <a:off x="2195513" y="3807619"/>
            <a:ext cx="378619" cy="372666"/>
            <a:chOff x="2207" y="2791"/>
            <a:chExt cx="318" cy="313"/>
          </a:xfrm>
        </p:grpSpPr>
        <p:grpSp>
          <p:nvGrpSpPr>
            <p:cNvPr id="17460" name="Group 11"/>
            <p:cNvGrpSpPr/>
            <p:nvPr/>
          </p:nvGrpSpPr>
          <p:grpSpPr>
            <a:xfrm>
              <a:off x="2334" y="2791"/>
              <a:ext cx="191" cy="313"/>
              <a:chOff x="2334" y="2791"/>
              <a:chExt cx="191" cy="313"/>
            </a:xfrm>
          </p:grpSpPr>
          <p:sp>
            <p:nvSpPr>
              <p:cNvPr id="17467" name="Oval 12"/>
              <p:cNvSpPr/>
              <p:nvPr/>
            </p:nvSpPr>
            <p:spPr>
              <a:xfrm>
                <a:off x="2334" y="279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68" name="Oval 13"/>
              <p:cNvSpPr/>
              <p:nvPr/>
            </p:nvSpPr>
            <p:spPr>
              <a:xfrm>
                <a:off x="2398" y="2854"/>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69" name="Oval 14"/>
              <p:cNvSpPr/>
              <p:nvPr/>
            </p:nvSpPr>
            <p:spPr>
              <a:xfrm>
                <a:off x="2461" y="2916"/>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70" name="Oval 15"/>
              <p:cNvSpPr/>
              <p:nvPr/>
            </p:nvSpPr>
            <p:spPr>
              <a:xfrm>
                <a:off x="2398" y="2979"/>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71" name="Oval 16"/>
              <p:cNvSpPr/>
              <p:nvPr/>
            </p:nvSpPr>
            <p:spPr>
              <a:xfrm>
                <a:off x="2334" y="304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grpSp>
          <p:nvGrpSpPr>
            <p:cNvPr id="17461" name="Group 17"/>
            <p:cNvGrpSpPr/>
            <p:nvPr/>
          </p:nvGrpSpPr>
          <p:grpSpPr>
            <a:xfrm>
              <a:off x="2207" y="2791"/>
              <a:ext cx="191" cy="313"/>
              <a:chOff x="2207" y="2791"/>
              <a:chExt cx="191" cy="313"/>
            </a:xfrm>
          </p:grpSpPr>
          <p:sp>
            <p:nvSpPr>
              <p:cNvPr id="17462" name="Oval 18"/>
              <p:cNvSpPr/>
              <p:nvPr/>
            </p:nvSpPr>
            <p:spPr>
              <a:xfrm>
                <a:off x="2207" y="279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63" name="Oval 19"/>
              <p:cNvSpPr/>
              <p:nvPr/>
            </p:nvSpPr>
            <p:spPr>
              <a:xfrm>
                <a:off x="2271" y="2854"/>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64" name="Oval 20"/>
              <p:cNvSpPr/>
              <p:nvPr/>
            </p:nvSpPr>
            <p:spPr>
              <a:xfrm>
                <a:off x="2334" y="2916"/>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65" name="Oval 21"/>
              <p:cNvSpPr/>
              <p:nvPr/>
            </p:nvSpPr>
            <p:spPr>
              <a:xfrm>
                <a:off x="2271" y="2979"/>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66" name="Oval 22"/>
              <p:cNvSpPr/>
              <p:nvPr/>
            </p:nvSpPr>
            <p:spPr>
              <a:xfrm>
                <a:off x="2207" y="304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grpSp>
      <p:grpSp>
        <p:nvGrpSpPr>
          <p:cNvPr id="17431" name="Group 23"/>
          <p:cNvGrpSpPr/>
          <p:nvPr/>
        </p:nvGrpSpPr>
        <p:grpSpPr>
          <a:xfrm>
            <a:off x="4680348" y="3812381"/>
            <a:ext cx="378619" cy="372666"/>
            <a:chOff x="4972" y="2881"/>
            <a:chExt cx="318" cy="313"/>
          </a:xfrm>
        </p:grpSpPr>
        <p:grpSp>
          <p:nvGrpSpPr>
            <p:cNvPr id="17448" name="Group 24"/>
            <p:cNvGrpSpPr/>
            <p:nvPr/>
          </p:nvGrpSpPr>
          <p:grpSpPr>
            <a:xfrm>
              <a:off x="5099" y="2881"/>
              <a:ext cx="191" cy="313"/>
              <a:chOff x="5099" y="2881"/>
              <a:chExt cx="191" cy="313"/>
            </a:xfrm>
          </p:grpSpPr>
          <p:sp>
            <p:nvSpPr>
              <p:cNvPr id="17455" name="Oval 25"/>
              <p:cNvSpPr/>
              <p:nvPr/>
            </p:nvSpPr>
            <p:spPr>
              <a:xfrm>
                <a:off x="5099" y="288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6" name="Oval 26"/>
              <p:cNvSpPr/>
              <p:nvPr/>
            </p:nvSpPr>
            <p:spPr>
              <a:xfrm>
                <a:off x="5163" y="2944"/>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7" name="Oval 27"/>
              <p:cNvSpPr/>
              <p:nvPr/>
            </p:nvSpPr>
            <p:spPr>
              <a:xfrm>
                <a:off x="5226" y="3006"/>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8" name="Oval 28"/>
              <p:cNvSpPr/>
              <p:nvPr/>
            </p:nvSpPr>
            <p:spPr>
              <a:xfrm>
                <a:off x="5163" y="3069"/>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9" name="Oval 29"/>
              <p:cNvSpPr/>
              <p:nvPr/>
            </p:nvSpPr>
            <p:spPr>
              <a:xfrm>
                <a:off x="5099" y="313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grpSp>
          <p:nvGrpSpPr>
            <p:cNvPr id="17449" name="Group 30"/>
            <p:cNvGrpSpPr/>
            <p:nvPr/>
          </p:nvGrpSpPr>
          <p:grpSpPr>
            <a:xfrm>
              <a:off x="4972" y="2881"/>
              <a:ext cx="191" cy="313"/>
              <a:chOff x="4972" y="2881"/>
              <a:chExt cx="191" cy="313"/>
            </a:xfrm>
          </p:grpSpPr>
          <p:sp>
            <p:nvSpPr>
              <p:cNvPr id="17450" name="Oval 31"/>
              <p:cNvSpPr/>
              <p:nvPr/>
            </p:nvSpPr>
            <p:spPr>
              <a:xfrm>
                <a:off x="4972" y="288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1" name="Oval 32"/>
              <p:cNvSpPr/>
              <p:nvPr/>
            </p:nvSpPr>
            <p:spPr>
              <a:xfrm>
                <a:off x="5036" y="2944"/>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2" name="Oval 33"/>
              <p:cNvSpPr/>
              <p:nvPr/>
            </p:nvSpPr>
            <p:spPr>
              <a:xfrm>
                <a:off x="5099" y="3006"/>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3" name="Oval 34"/>
              <p:cNvSpPr/>
              <p:nvPr/>
            </p:nvSpPr>
            <p:spPr>
              <a:xfrm>
                <a:off x="5036" y="3069"/>
                <a:ext cx="63" cy="62"/>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54" name="Oval 35"/>
              <p:cNvSpPr/>
              <p:nvPr/>
            </p:nvSpPr>
            <p:spPr>
              <a:xfrm>
                <a:off x="4972" y="3131"/>
                <a:ext cx="64" cy="63"/>
              </a:xfrm>
              <a:prstGeom prst="ellipse">
                <a:avLst/>
              </a:prstGeom>
              <a:solidFill>
                <a:schemeClr val="accent1"/>
              </a:solidFill>
              <a:ln w="9525" cap="flat" cmpd="sng">
                <a:solidFill>
                  <a:srgbClr val="FF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grpSp>
      <p:grpSp>
        <p:nvGrpSpPr>
          <p:cNvPr id="17444" name="Group 36"/>
          <p:cNvGrpSpPr/>
          <p:nvPr/>
        </p:nvGrpSpPr>
        <p:grpSpPr>
          <a:xfrm>
            <a:off x="305991" y="2619375"/>
            <a:ext cx="1788319" cy="2814638"/>
            <a:chOff x="479" y="1837"/>
            <a:chExt cx="1502" cy="2364"/>
          </a:xfrm>
        </p:grpSpPr>
        <p:pic>
          <p:nvPicPr>
            <p:cNvPr id="17442" name="Picture 37" descr="4386094421459911189880.png"/>
            <p:cNvPicPr>
              <a:picLocks noChangeAspect="1"/>
            </p:cNvPicPr>
            <p:nvPr/>
          </p:nvPicPr>
          <p:blipFill>
            <a:blip r:embed="rId2"/>
            <a:stretch>
              <a:fillRect/>
            </a:stretch>
          </p:blipFill>
          <p:spPr>
            <a:xfrm>
              <a:off x="575" y="3253"/>
              <a:ext cx="1266" cy="948"/>
            </a:xfrm>
            <a:prstGeom prst="rect">
              <a:avLst/>
            </a:prstGeom>
            <a:noFill/>
            <a:ln w="9525">
              <a:noFill/>
            </a:ln>
          </p:spPr>
        </p:pic>
        <p:grpSp>
          <p:nvGrpSpPr>
            <p:cNvPr id="17443" name="Group 38"/>
            <p:cNvGrpSpPr/>
            <p:nvPr/>
          </p:nvGrpSpPr>
          <p:grpSpPr>
            <a:xfrm>
              <a:off x="479" y="1837"/>
              <a:ext cx="1502" cy="999"/>
              <a:chOff x="479" y="1837"/>
              <a:chExt cx="1502" cy="999"/>
            </a:xfrm>
          </p:grpSpPr>
          <p:sp>
            <p:nvSpPr>
              <p:cNvPr id="17447" name="AutoShape 39"/>
              <p:cNvSpPr>
                <a:spLocks noChangeArrowheads="1"/>
              </p:cNvSpPr>
              <p:nvPr/>
            </p:nvSpPr>
            <p:spPr bwMode="auto">
              <a:xfrm>
                <a:off x="479" y="1837"/>
                <a:ext cx="1502" cy="999"/>
              </a:xfrm>
              <a:prstGeom prst="roundRect">
                <a:avLst>
                  <a:gd name="adj" fmla="val 50000"/>
                </a:avLst>
              </a:prstGeom>
              <a:gradFill rotWithShape="1">
                <a:gsLst>
                  <a:gs pos="0">
                    <a:srgbClr val="121237"/>
                  </a:gs>
                  <a:gs pos="50000">
                    <a:schemeClr val="accent2"/>
                  </a:gs>
                  <a:gs pos="100000">
                    <a:srgbClr val="121237"/>
                  </a:gs>
                </a:gsLst>
                <a:lin ang="5400000" scaled="1"/>
              </a:gradFill>
              <a:ln>
                <a:noFill/>
              </a:ln>
              <a:effectLst>
                <a:outerShdw dist="40161" dir="4293903" algn="ctr" rotWithShape="0">
                  <a:srgbClr val="FFFFCC">
                    <a:alpha val="50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Times New Roman" panose="02020603050405020304" pitchFamily="18" charset="0"/>
                    <a:ea typeface="宋体" panose="02010600030101010101" pitchFamily="2"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defTabSz="685800" rtl="0" fontAlgn="base">
                  <a:spcBef>
                    <a:spcPct val="0"/>
                  </a:spcBef>
                  <a:spcAft>
                    <a:spcPct val="0"/>
                  </a:spcAft>
                  <a:buClr>
                    <a:srgbClr val="000000"/>
                  </a:buClr>
                  <a:buSzPct val="100000"/>
                  <a:defRPr/>
                </a:pPr>
                <a:endParaRPr lang="zh-CN" altLang="zh-CN" sz="1350">
                  <a:cs typeface="+mn-cs"/>
                </a:endParaRPr>
              </a:p>
            </p:txBody>
          </p:sp>
          <p:sp>
            <p:nvSpPr>
              <p:cNvPr id="2" name="AutoShape 40"/>
              <p:cNvSpPr>
                <a:spLocks noChangeArrowheads="1"/>
              </p:cNvSpPr>
              <p:nvPr/>
            </p:nvSpPr>
            <p:spPr bwMode="auto">
              <a:xfrm>
                <a:off x="498" y="1893"/>
                <a:ext cx="1464" cy="893"/>
              </a:xfrm>
              <a:prstGeom prst="roundRect">
                <a:avLst>
                  <a:gd name="adj" fmla="val 50000"/>
                </a:avLst>
              </a:prstGeom>
              <a:gradFill rotWithShape="1">
                <a:gsLst>
                  <a:gs pos="0">
                    <a:schemeClr val="accent2">
                      <a:alpha val="89999"/>
                    </a:schemeClr>
                  </a:gs>
                  <a:gs pos="50000">
                    <a:srgbClr val="BABADD"/>
                  </a:gs>
                  <a:gs pos="100000">
                    <a:schemeClr val="accent2">
                      <a:alpha val="89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Times New Roman" panose="02020603050405020304" pitchFamily="18" charset="0"/>
                    <a:ea typeface="宋体" panose="02010600030101010101" pitchFamily="2"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defTabSz="685800" rtl="0" fontAlgn="base">
                  <a:spcBef>
                    <a:spcPct val="0"/>
                  </a:spcBef>
                  <a:spcAft>
                    <a:spcPct val="0"/>
                  </a:spcAft>
                  <a:buClr>
                    <a:srgbClr val="000000"/>
                  </a:buClr>
                  <a:buSzPct val="100000"/>
                  <a:defRPr/>
                </a:pPr>
                <a:endParaRPr lang="zh-CN" altLang="zh-CN" sz="1350">
                  <a:cs typeface="+mn-cs"/>
                </a:endParaRPr>
              </a:p>
            </p:txBody>
          </p:sp>
        </p:grpSp>
        <p:sp>
          <p:nvSpPr>
            <p:cNvPr id="3" name="Rectangle 41"/>
            <p:cNvSpPr/>
            <p:nvPr/>
          </p:nvSpPr>
          <p:spPr>
            <a:xfrm>
              <a:off x="599" y="2125"/>
              <a:ext cx="1245" cy="388"/>
            </a:xfrm>
            <a:prstGeom prst="rect">
              <a:avLst/>
            </a:prstGeom>
            <a:noFill/>
            <a:ln w="9525">
              <a:noFill/>
            </a:ln>
          </p:spPr>
          <p:txBody>
            <a:bodyPr>
              <a:spAutoFit/>
            </a:bodyPr>
            <a:lstStyle/>
            <a:p>
              <a:pPr lvl="0" algn="ctr" eaLnBrk="1" hangingPunct="1">
                <a:buFont typeface="Arial" panose="020B0604020202020204" pitchFamily="34" charset="0"/>
                <a:buNone/>
              </a:pPr>
              <a:r>
                <a:rPr lang="zh-CN" altLang="zh-CN" sz="1200" dirty="0">
                  <a:solidFill>
                    <a:srgbClr val="1C1C1C"/>
                  </a:solidFill>
                  <a:latin typeface="微软雅黑" panose="020B0503020204020204" pitchFamily="34" charset="-122"/>
                  <a:ea typeface="微软雅黑" panose="020B0503020204020204" pitchFamily="34" charset="-122"/>
                </a:rPr>
                <a:t>将电子编制管理证插入电脑</a:t>
              </a:r>
            </a:p>
          </p:txBody>
        </p:sp>
        <p:sp>
          <p:nvSpPr>
            <p:cNvPr id="17445" name="AutoShape 42"/>
            <p:cNvSpPr/>
            <p:nvPr/>
          </p:nvSpPr>
          <p:spPr>
            <a:xfrm flipV="1">
              <a:off x="596" y="2881"/>
              <a:ext cx="1248" cy="318"/>
            </a:xfrm>
            <a:prstGeom prst="triangle">
              <a:avLst>
                <a:gd name="adj" fmla="val 50000"/>
              </a:avLst>
            </a:prstGeom>
            <a:gradFill rotWithShape="1">
              <a:gsLst>
                <a:gs pos="0">
                  <a:schemeClr val="accent2"/>
                </a:gs>
                <a:gs pos="100000">
                  <a:srgbClr val="FFFFFF"/>
                </a:gs>
              </a:gsLst>
              <a:lin ang="5400000" scaled="1"/>
              <a:tileRect/>
            </a:gradFill>
            <a:ln w="9525">
              <a:noFill/>
            </a:ln>
          </p:spPr>
          <p:txBody>
            <a:bodyPr wrap="none" anchor="ctr"/>
            <a:lstStyle/>
            <a:p>
              <a:pPr lvl="0" eaLnBrk="1" hangingPunct="1">
                <a:buClr>
                  <a:srgbClr val="000000"/>
                </a:buClr>
                <a:buFont typeface="Arial" panose="020B0604020202020204" pitchFamily="34" charset="0"/>
                <a:buNone/>
              </a:pPr>
              <a:endParaRPr lang="zh-CN" altLang="zh-CN" sz="1350" dirty="0">
                <a:latin typeface="Arial" panose="020B0604020202020204" pitchFamily="34" charset="0"/>
                <a:ea typeface="宋体" panose="02010600030101010101" pitchFamily="2" charset="-122"/>
              </a:endParaRPr>
            </a:p>
          </p:txBody>
        </p:sp>
      </p:grpSp>
      <p:grpSp>
        <p:nvGrpSpPr>
          <p:cNvPr id="4" name="Group 43"/>
          <p:cNvGrpSpPr/>
          <p:nvPr/>
        </p:nvGrpSpPr>
        <p:grpSpPr>
          <a:xfrm>
            <a:off x="2412207" y="2757488"/>
            <a:ext cx="2480072" cy="2669381"/>
            <a:chOff x="2664" y="1893"/>
            <a:chExt cx="2083" cy="2242"/>
          </a:xfrm>
        </p:grpSpPr>
        <p:grpSp>
          <p:nvGrpSpPr>
            <p:cNvPr id="17434" name="Group 44"/>
            <p:cNvGrpSpPr/>
            <p:nvPr/>
          </p:nvGrpSpPr>
          <p:grpSpPr>
            <a:xfrm>
              <a:off x="2664" y="3343"/>
              <a:ext cx="2083" cy="792"/>
              <a:chOff x="2664" y="3343"/>
              <a:chExt cx="2083" cy="792"/>
            </a:xfrm>
          </p:grpSpPr>
          <p:pic>
            <p:nvPicPr>
              <p:cNvPr id="17440" name="Picture 45" descr="7082244421459911189884.png"/>
              <p:cNvPicPr>
                <a:picLocks noChangeAspect="1"/>
              </p:cNvPicPr>
              <p:nvPr/>
            </p:nvPicPr>
            <p:blipFill>
              <a:blip r:embed="rId3"/>
              <a:stretch>
                <a:fillRect/>
              </a:stretch>
            </p:blipFill>
            <p:spPr>
              <a:xfrm>
                <a:off x="2664" y="3343"/>
                <a:ext cx="2083" cy="792"/>
              </a:xfrm>
              <a:prstGeom prst="rect">
                <a:avLst/>
              </a:prstGeom>
              <a:noFill/>
              <a:ln w="9525">
                <a:noFill/>
              </a:ln>
            </p:spPr>
          </p:pic>
          <p:sp>
            <p:nvSpPr>
              <p:cNvPr id="17441" name="Rectangle 46"/>
              <p:cNvSpPr/>
              <p:nvPr/>
            </p:nvSpPr>
            <p:spPr>
              <a:xfrm>
                <a:off x="2740" y="3839"/>
                <a:ext cx="1102" cy="182"/>
              </a:xfrm>
              <a:prstGeom prst="rect">
                <a:avLst/>
              </a:prstGeom>
              <a:noFill/>
              <a:ln w="19050" cap="flat" cmpd="sng">
                <a:solidFill>
                  <a:srgbClr val="FF0000"/>
                </a:solidFill>
                <a:prstDash val="solid"/>
                <a:miter/>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grpSp>
          <p:nvGrpSpPr>
            <p:cNvPr id="17435" name="Group 47"/>
            <p:cNvGrpSpPr/>
            <p:nvPr/>
          </p:nvGrpSpPr>
          <p:grpSpPr>
            <a:xfrm>
              <a:off x="2933" y="1893"/>
              <a:ext cx="1501" cy="988"/>
              <a:chOff x="2933" y="1893"/>
              <a:chExt cx="1501" cy="988"/>
            </a:xfrm>
          </p:grpSpPr>
          <p:sp>
            <p:nvSpPr>
              <p:cNvPr id="17438" name="AutoShape 48"/>
              <p:cNvSpPr/>
              <p:nvPr/>
            </p:nvSpPr>
            <p:spPr>
              <a:xfrm>
                <a:off x="2933" y="1893"/>
                <a:ext cx="1501" cy="988"/>
              </a:xfrm>
              <a:prstGeom prst="roundRect">
                <a:avLst>
                  <a:gd name="adj" fmla="val 50000"/>
                </a:avLst>
              </a:prstGeom>
              <a:gradFill rotWithShape="1">
                <a:gsLst>
                  <a:gs pos="0">
                    <a:srgbClr val="545454"/>
                  </a:gs>
                  <a:gs pos="50000">
                    <a:srgbClr val="EAEAEA"/>
                  </a:gs>
                  <a:gs pos="100000">
                    <a:srgbClr val="545454"/>
                  </a:gs>
                </a:gsLst>
                <a:lin ang="5400000" scaled="1"/>
                <a:tileRect/>
              </a:gradFill>
              <a:ln w="9525">
                <a:noFill/>
              </a:ln>
              <a:effectLst>
                <a:outerShdw dist="40161" dir="4293903" algn="ctr" rotWithShape="0">
                  <a:srgbClr val="FFFFCC">
                    <a:alpha val="50000"/>
                  </a:srgbClr>
                </a:outerShdw>
              </a:effectLst>
            </p:spPr>
            <p:txBody>
              <a:bodyPr anchor="ctr"/>
              <a:lstStyle/>
              <a:p>
                <a:pPr lvl="0" eaLnBrk="1" hangingPunct="1">
                  <a:buFont typeface="Arial" panose="020B0604020202020204" pitchFamily="34" charset="0"/>
                  <a:buNone/>
                </a:pPr>
                <a:endParaRPr lang="zh-CN" altLang="zh-CN" sz="1350" dirty="0">
                  <a:latin typeface="Calibri" panose="020F0502020204030204" pitchFamily="34" charset="0"/>
                  <a:ea typeface="宋体" panose="02010600030101010101" pitchFamily="2" charset="-122"/>
                </a:endParaRPr>
              </a:p>
            </p:txBody>
          </p:sp>
          <p:sp>
            <p:nvSpPr>
              <p:cNvPr id="5" name="AutoShape 49"/>
              <p:cNvSpPr>
                <a:spLocks noChangeArrowheads="1"/>
              </p:cNvSpPr>
              <p:nvPr/>
            </p:nvSpPr>
            <p:spPr bwMode="auto">
              <a:xfrm>
                <a:off x="2951" y="1948"/>
                <a:ext cx="1465" cy="884"/>
              </a:xfrm>
              <a:prstGeom prst="roundRect">
                <a:avLst>
                  <a:gd name="adj" fmla="val 50000"/>
                </a:avLst>
              </a:prstGeom>
              <a:gradFill rotWithShape="1">
                <a:gsLst>
                  <a:gs pos="0">
                    <a:schemeClr val="accent1">
                      <a:alpha val="89999"/>
                    </a:schemeClr>
                  </a:gs>
                  <a:gs pos="50000">
                    <a:srgbClr val="E8F5F6"/>
                  </a:gs>
                  <a:gs pos="100000">
                    <a:schemeClr val="accent1">
                      <a:alpha val="89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Times New Roman" panose="02020603050405020304" pitchFamily="18" charset="0"/>
                    <a:ea typeface="宋体" panose="02010600030101010101" pitchFamily="2"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defTabSz="685800" rtl="0" fontAlgn="base">
                  <a:spcBef>
                    <a:spcPct val="0"/>
                  </a:spcBef>
                  <a:spcAft>
                    <a:spcPct val="0"/>
                  </a:spcAft>
                  <a:buClr>
                    <a:srgbClr val="000000"/>
                  </a:buClr>
                  <a:buSzPct val="100000"/>
                  <a:defRPr/>
                </a:pPr>
                <a:endParaRPr lang="zh-CN" altLang="zh-CN" sz="1350">
                  <a:cs typeface="+mn-cs"/>
                </a:endParaRPr>
              </a:p>
            </p:txBody>
          </p:sp>
        </p:grpSp>
        <p:sp>
          <p:nvSpPr>
            <p:cNvPr id="17436" name="Rectangle 50"/>
            <p:cNvSpPr/>
            <p:nvPr/>
          </p:nvSpPr>
          <p:spPr>
            <a:xfrm>
              <a:off x="3069" y="2061"/>
              <a:ext cx="1179" cy="698"/>
            </a:xfrm>
            <a:prstGeom prst="rect">
              <a:avLst/>
            </a:prstGeom>
            <a:noFill/>
            <a:ln w="9525">
              <a:noFill/>
            </a:ln>
          </p:spPr>
          <p:txBody>
            <a:bodyPr>
              <a:spAutoFit/>
            </a:bodyPr>
            <a:lstStyle/>
            <a:p>
              <a:pPr lvl="0" algn="ctr" eaLnBrk="1" hangingPunct="1">
                <a:buFont typeface="Arial" panose="020B0604020202020204" pitchFamily="34" charset="0"/>
                <a:buNone/>
              </a:pPr>
              <a:r>
                <a:rPr lang="zh-CN" altLang="zh-CN" sz="1200" dirty="0">
                  <a:solidFill>
                    <a:srgbClr val="1C1C1C"/>
                  </a:solidFill>
                  <a:latin typeface="微软雅黑" panose="020B0503020204020204" pitchFamily="34" charset="-122"/>
                  <a:ea typeface="微软雅黑" panose="020B0503020204020204" pitchFamily="34" charset="-122"/>
                </a:rPr>
                <a:t>在</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我的电脑</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中找到如下图标所示</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电子编制证</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图标</a:t>
              </a:r>
            </a:p>
          </p:txBody>
        </p:sp>
        <p:sp>
          <p:nvSpPr>
            <p:cNvPr id="17437" name="AutoShape 51"/>
            <p:cNvSpPr/>
            <p:nvPr/>
          </p:nvSpPr>
          <p:spPr>
            <a:xfrm flipV="1">
              <a:off x="3034" y="2916"/>
              <a:ext cx="1248" cy="283"/>
            </a:xfrm>
            <a:prstGeom prst="triangle">
              <a:avLst>
                <a:gd name="adj" fmla="val 50000"/>
              </a:avLst>
            </a:prstGeom>
            <a:gradFill rotWithShape="1">
              <a:gsLst>
                <a:gs pos="0">
                  <a:schemeClr val="accent1"/>
                </a:gs>
                <a:gs pos="100000">
                  <a:srgbClr val="FFFFFF"/>
                </a:gs>
              </a:gsLst>
              <a:lin ang="5400000" scaled="1"/>
              <a:tileRect/>
            </a:gradFill>
            <a:ln w="9525">
              <a:noFill/>
            </a:ln>
          </p:spPr>
          <p:txBody>
            <a:bodyPr wrap="none" anchor="ctr"/>
            <a:lstStyle/>
            <a:p>
              <a:pPr lvl="0" eaLnBrk="1" hangingPunct="1">
                <a:buClr>
                  <a:srgbClr val="000000"/>
                </a:buClr>
                <a:buFont typeface="Arial" panose="020B0604020202020204" pitchFamily="34" charset="0"/>
                <a:buNone/>
              </a:pPr>
              <a:endParaRPr lang="zh-CN" altLang="zh-CN" sz="1350" dirty="0">
                <a:latin typeface="Arial" panose="020B0604020202020204" pitchFamily="34" charset="0"/>
                <a:ea typeface="宋体" panose="02010600030101010101" pitchFamily="2" charset="-122"/>
              </a:endParaRPr>
            </a:p>
          </p:txBody>
        </p:sp>
      </p:grpSp>
      <p:grpSp>
        <p:nvGrpSpPr>
          <p:cNvPr id="6" name="Group 61"/>
          <p:cNvGrpSpPr/>
          <p:nvPr/>
        </p:nvGrpSpPr>
        <p:grpSpPr>
          <a:xfrm>
            <a:off x="827480" y="1316142"/>
            <a:ext cx="7280089" cy="600075"/>
            <a:chOff x="893" y="1071"/>
            <a:chExt cx="5442" cy="504"/>
          </a:xfrm>
        </p:grpSpPr>
        <p:sp>
          <p:nvSpPr>
            <p:cNvPr id="17432" name="Rectangle 62"/>
            <p:cNvSpPr/>
            <p:nvPr/>
          </p:nvSpPr>
          <p:spPr>
            <a:xfrm>
              <a:off x="893" y="1071"/>
              <a:ext cx="5442" cy="499"/>
            </a:xfrm>
            <a:prstGeom prst="rect">
              <a:avLst/>
            </a:prstGeom>
            <a:noFill/>
            <a:ln w="28575" cap="flat" cmpd="sng">
              <a:solidFill>
                <a:srgbClr val="FF0000"/>
              </a:solidFill>
              <a:prstDash val="solid"/>
              <a:miter/>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7433" name="Text Box 63"/>
            <p:cNvSpPr txBox="1"/>
            <p:nvPr/>
          </p:nvSpPr>
          <p:spPr>
            <a:xfrm>
              <a:off x="960" y="1071"/>
              <a:ext cx="5330" cy="504"/>
            </a:xfrm>
            <a:prstGeom prst="rect">
              <a:avLst/>
            </a:prstGeom>
            <a:noFill/>
            <a:ln w="9525">
              <a:noFill/>
            </a:ln>
          </p:spPr>
          <p:txBody>
            <a:bodyPr>
              <a:spAutoFit/>
            </a:bodyPr>
            <a:lstStyle/>
            <a:p>
              <a:pPr lvl="0" eaLnBrk="1" hangingPunct="1">
                <a:buClr>
                  <a:srgbClr val="000000"/>
                </a:buClr>
                <a:buFont typeface="Arial" panose="020B0604020202020204" pitchFamily="34" charset="0"/>
                <a:buNone/>
              </a:pPr>
              <a:r>
                <a:rPr lang="zh-CN" altLang="zh-CN" sz="1650" b="1" dirty="0">
                  <a:solidFill>
                    <a:srgbClr val="FF0000"/>
                  </a:solidFill>
                  <a:latin typeface="微软雅黑" panose="020B0503020204020204" pitchFamily="34" charset="-122"/>
                  <a:ea typeface="微软雅黑" panose="020B0503020204020204" pitchFamily="34" charset="-122"/>
                </a:rPr>
                <a:t>特别注意：</a:t>
              </a:r>
              <a:r>
                <a:rPr lang="zh-CN" altLang="en-US" sz="1650" dirty="0">
                  <a:solidFill>
                    <a:srgbClr val="FF0000"/>
                  </a:solidFill>
                  <a:latin typeface="微软雅黑" panose="020B0503020204020204" pitchFamily="34" charset="-122"/>
                  <a:ea typeface="微软雅黑" panose="020B0503020204020204" pitchFamily="34" charset="-122"/>
                </a:rPr>
                <a:t>启动</a:t>
              </a:r>
              <a:r>
                <a:rPr lang="zh-CN" altLang="zh-CN" sz="1650" dirty="0">
                  <a:solidFill>
                    <a:srgbClr val="FF0000"/>
                  </a:solidFill>
                  <a:latin typeface="微软雅黑" panose="020B0503020204020204" pitchFamily="34" charset="-122"/>
                  <a:ea typeface="微软雅黑" panose="020B0503020204020204" pitchFamily="34" charset="-122"/>
                </a:rPr>
                <a:t>系统时，有360或者别的杀毒软件</a:t>
              </a:r>
              <a:r>
                <a:rPr lang="zh-CN" altLang="en-US" sz="1650" dirty="0">
                  <a:solidFill>
                    <a:srgbClr val="FF0000"/>
                  </a:solidFill>
                  <a:latin typeface="微软雅黑" panose="020B0503020204020204" pitchFamily="34" charset="-122"/>
                  <a:ea typeface="微软雅黑" panose="020B0503020204020204" pitchFamily="34" charset="-122"/>
                </a:rPr>
                <a:t>出现如右下</a:t>
              </a:r>
              <a:r>
                <a:rPr lang="zh-CN" altLang="zh-CN" sz="1650" dirty="0">
                  <a:solidFill>
                    <a:srgbClr val="FF0000"/>
                  </a:solidFill>
                  <a:latin typeface="微软雅黑" panose="020B0503020204020204" pitchFamily="34" charset="-122"/>
                  <a:ea typeface="微软雅黑" panose="020B0503020204020204" pitchFamily="34" charset="-122"/>
                </a:rPr>
                <a:t>弹屏，</a:t>
              </a:r>
              <a:r>
                <a:rPr lang="zh-CN" altLang="en-US" sz="1650" dirty="0">
                  <a:solidFill>
                    <a:srgbClr val="FF0000"/>
                  </a:solidFill>
                  <a:latin typeface="微软雅黑" panose="020B0503020204020204" pitchFamily="34" charset="-122"/>
                  <a:ea typeface="微软雅黑" panose="020B0503020204020204" pitchFamily="34" charset="-122"/>
                </a:rPr>
                <a:t>请选择“一直允许运行（加入白名单）”。</a:t>
              </a:r>
              <a:endParaRPr lang="zh-CN" altLang="zh-CN" sz="1650" dirty="0">
                <a:solidFill>
                  <a:srgbClr val="FF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166122" y="2620566"/>
            <a:ext cx="3671888" cy="3238500"/>
            <a:chOff x="6888066" y="2351782"/>
            <a:chExt cx="4896408" cy="4317488"/>
          </a:xfrm>
        </p:grpSpPr>
        <p:grpSp>
          <p:nvGrpSpPr>
            <p:cNvPr id="17424" name="组合 12"/>
            <p:cNvGrpSpPr/>
            <p:nvPr/>
          </p:nvGrpSpPr>
          <p:grpSpPr>
            <a:xfrm>
              <a:off x="6888066" y="2351782"/>
              <a:ext cx="4896408" cy="4317488"/>
              <a:chOff x="7585413" y="3424171"/>
              <a:chExt cx="4896408" cy="4317488"/>
            </a:xfrm>
          </p:grpSpPr>
          <p:grpSp>
            <p:nvGrpSpPr>
              <p:cNvPr id="17426" name="Group 56"/>
              <p:cNvGrpSpPr/>
              <p:nvPr/>
            </p:nvGrpSpPr>
            <p:grpSpPr>
              <a:xfrm>
                <a:off x="8462963" y="3433764"/>
                <a:ext cx="3044825" cy="1052513"/>
                <a:chOff x="5331" y="2163"/>
                <a:chExt cx="1918" cy="663"/>
              </a:xfrm>
            </p:grpSpPr>
            <p:sp>
              <p:nvSpPr>
                <p:cNvPr id="17430" name="AutoShape 57"/>
                <p:cNvSpPr/>
                <p:nvPr/>
              </p:nvSpPr>
              <p:spPr>
                <a:xfrm>
                  <a:off x="5331" y="2163"/>
                  <a:ext cx="1918" cy="663"/>
                </a:xfrm>
                <a:prstGeom prst="roundRect">
                  <a:avLst>
                    <a:gd name="adj" fmla="val 50000"/>
                  </a:avLst>
                </a:prstGeom>
                <a:gradFill rotWithShape="1">
                  <a:gsLst>
                    <a:gs pos="0">
                      <a:srgbClr val="545454"/>
                    </a:gs>
                    <a:gs pos="50000">
                      <a:srgbClr val="EAEAEA"/>
                    </a:gs>
                    <a:gs pos="100000">
                      <a:srgbClr val="545454"/>
                    </a:gs>
                  </a:gsLst>
                  <a:lin ang="5400000" scaled="1"/>
                  <a:tileRect/>
                </a:gradFill>
                <a:ln w="9525">
                  <a:noFill/>
                </a:ln>
                <a:effectLst>
                  <a:outerShdw dist="40161" dir="4293903" algn="ctr" rotWithShape="0">
                    <a:srgbClr val="FFFFCC">
                      <a:alpha val="50000"/>
                    </a:srgbClr>
                  </a:outerShdw>
                </a:effectLst>
              </p:spPr>
              <p:txBody>
                <a:bodyPr anchor="ctr"/>
                <a:lstStyle/>
                <a:p>
                  <a:pPr lvl="0" eaLnBrk="1" hangingPunct="1">
                    <a:buFont typeface="Arial" panose="020B0604020202020204" pitchFamily="34" charset="0"/>
                    <a:buNone/>
                  </a:pPr>
                  <a:endParaRPr lang="zh-CN" altLang="zh-CN" sz="1350" dirty="0">
                    <a:latin typeface="Calibri" panose="020F0502020204030204" pitchFamily="34" charset="0"/>
                    <a:ea typeface="宋体" panose="02010600030101010101" pitchFamily="2" charset="-122"/>
                  </a:endParaRPr>
                </a:p>
              </p:txBody>
            </p:sp>
            <p:sp>
              <p:nvSpPr>
                <p:cNvPr id="7" name="AutoShape 58"/>
                <p:cNvSpPr>
                  <a:spLocks noChangeArrowheads="1"/>
                </p:cNvSpPr>
                <p:nvPr/>
              </p:nvSpPr>
              <p:spPr bwMode="auto">
                <a:xfrm>
                  <a:off x="5350" y="2186"/>
                  <a:ext cx="1870" cy="593"/>
                </a:xfrm>
                <a:prstGeom prst="roundRect">
                  <a:avLst>
                    <a:gd name="adj" fmla="val 50000"/>
                  </a:avLst>
                </a:prstGeom>
                <a:gradFill rotWithShape="1">
                  <a:gsLst>
                    <a:gs pos="0">
                      <a:schemeClr val="hlink">
                        <a:alpha val="89999"/>
                      </a:schemeClr>
                    </a:gs>
                    <a:gs pos="50000">
                      <a:srgbClr val="A9DDDD"/>
                    </a:gs>
                    <a:gs pos="100000">
                      <a:schemeClr val="hlink">
                        <a:alpha val="89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Times New Roman" panose="02020603050405020304" pitchFamily="18" charset="0"/>
                      <a:ea typeface="宋体" panose="02010600030101010101" pitchFamily="2"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Clr>
                      <a:srgbClr val="000000"/>
                    </a:buClr>
                    <a:buSzPct val="100000"/>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defTabSz="685800" rtl="0" fontAlgn="base">
                    <a:spcBef>
                      <a:spcPct val="0"/>
                    </a:spcBef>
                    <a:spcAft>
                      <a:spcPct val="0"/>
                    </a:spcAft>
                    <a:buClr>
                      <a:srgbClr val="000000"/>
                    </a:buClr>
                    <a:buSzPct val="100000"/>
                    <a:defRPr/>
                  </a:pPr>
                  <a:endParaRPr lang="zh-CN" altLang="zh-CN" sz="1350">
                    <a:cs typeface="+mn-cs"/>
                  </a:endParaRPr>
                </a:p>
              </p:txBody>
            </p:sp>
          </p:grpSp>
          <p:sp>
            <p:nvSpPr>
              <p:cNvPr id="17427" name="Rectangle 59"/>
              <p:cNvSpPr/>
              <p:nvPr/>
            </p:nvSpPr>
            <p:spPr>
              <a:xfrm>
                <a:off x="8615362" y="3424171"/>
                <a:ext cx="2716873" cy="1107865"/>
              </a:xfrm>
              <a:prstGeom prst="rect">
                <a:avLst/>
              </a:prstGeom>
              <a:noFill/>
              <a:ln w="9525">
                <a:noFill/>
              </a:ln>
            </p:spPr>
            <p:txBody>
              <a:bodyPr>
                <a:spAutoFit/>
              </a:bodyPr>
              <a:lstStyle/>
              <a:p>
                <a:pPr lvl="0" eaLnBrk="1" hangingPunct="1">
                  <a:buFont typeface="Arial" panose="020B0604020202020204" pitchFamily="34" charset="0"/>
                  <a:buNone/>
                </a:pPr>
                <a:r>
                  <a:rPr lang="zh-CN" altLang="zh-CN" sz="1200" dirty="0">
                    <a:solidFill>
                      <a:srgbClr val="1C1C1C"/>
                    </a:solidFill>
                    <a:latin typeface="微软雅黑" panose="020B0503020204020204" pitchFamily="34" charset="-122"/>
                    <a:ea typeface="微软雅黑" panose="020B0503020204020204" pitchFamily="34" charset="-122"/>
                  </a:rPr>
                  <a:t>双击</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电子编制证</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，启动系统。</a:t>
                </a:r>
                <a:r>
                  <a:rPr lang="zh-CN" altLang="en-US" sz="1200" dirty="0">
                    <a:solidFill>
                      <a:srgbClr val="1C1C1C"/>
                    </a:solidFill>
                    <a:latin typeface="微软雅黑" panose="020B0503020204020204" pitchFamily="34" charset="-122"/>
                    <a:ea typeface="微软雅黑" panose="020B0503020204020204" pitchFamily="34" charset="-122"/>
                  </a:rPr>
                  <a:t>有时</a:t>
                </a:r>
                <a:r>
                  <a:rPr lang="zh-CN" altLang="zh-CN" sz="1200" dirty="0">
                    <a:solidFill>
                      <a:srgbClr val="1C1C1C"/>
                    </a:solidFill>
                    <a:latin typeface="微软雅黑" panose="020B0503020204020204" pitchFamily="34" charset="-122"/>
                    <a:ea typeface="微软雅黑" panose="020B0503020204020204" pitchFamily="34" charset="-122"/>
                  </a:rPr>
                  <a:t>会有如下提示，请选择</a:t>
                </a:r>
                <a:r>
                  <a:rPr lang="zh-CN" altLang="zh-CN" sz="1200" dirty="0">
                    <a:solidFill>
                      <a:srgbClr val="1C1C1C"/>
                    </a:solidFill>
                    <a:latin typeface="Arial" panose="020B0604020202020204" pitchFamily="34" charset="0"/>
                    <a:ea typeface="微软雅黑" panose="020B0503020204020204" pitchFamily="34" charset="-122"/>
                  </a:rPr>
                  <a:t>“</a:t>
                </a:r>
                <a:r>
                  <a:rPr lang="zh-CN" altLang="en-US" sz="1200" dirty="0">
                    <a:solidFill>
                      <a:srgbClr val="1C1C1C"/>
                    </a:solidFill>
                    <a:latin typeface="微软雅黑" panose="020B0503020204020204" pitchFamily="34" charset="-122"/>
                    <a:ea typeface="微软雅黑" panose="020B0503020204020204" pitchFamily="34" charset="-122"/>
                  </a:rPr>
                  <a:t>加入白名单</a:t>
                </a:r>
                <a:r>
                  <a:rPr lang="zh-CN" altLang="zh-CN" sz="1200" dirty="0">
                    <a:solidFill>
                      <a:srgbClr val="1C1C1C"/>
                    </a:solidFill>
                    <a:latin typeface="Arial" panose="020B0604020202020204" pitchFamily="34" charset="0"/>
                    <a:ea typeface="微软雅黑" panose="020B0503020204020204" pitchFamily="34" charset="-122"/>
                  </a:rPr>
                  <a:t>”</a:t>
                </a:r>
                <a:r>
                  <a:rPr lang="zh-CN" altLang="zh-CN" sz="1200" dirty="0">
                    <a:solidFill>
                      <a:srgbClr val="1C1C1C"/>
                    </a:solidFill>
                    <a:latin typeface="微软雅黑" panose="020B0503020204020204" pitchFamily="34" charset="-122"/>
                    <a:ea typeface="微软雅黑" panose="020B0503020204020204" pitchFamily="34" charset="-122"/>
                  </a:rPr>
                  <a:t>，确定后启动</a:t>
                </a:r>
              </a:p>
            </p:txBody>
          </p:sp>
          <p:sp>
            <p:nvSpPr>
              <p:cNvPr id="17428" name="AutoShape 60"/>
              <p:cNvSpPr/>
              <p:nvPr/>
            </p:nvSpPr>
            <p:spPr>
              <a:xfrm flipV="1">
                <a:off x="8759826" y="4653580"/>
                <a:ext cx="2530472" cy="264495"/>
              </a:xfrm>
              <a:prstGeom prst="triangle">
                <a:avLst>
                  <a:gd name="adj" fmla="val 50000"/>
                </a:avLst>
              </a:prstGeom>
              <a:gradFill rotWithShape="1">
                <a:gsLst>
                  <a:gs pos="0">
                    <a:schemeClr val="hlink"/>
                  </a:gs>
                  <a:gs pos="100000">
                    <a:srgbClr val="FFFFFF"/>
                  </a:gs>
                </a:gsLst>
                <a:lin ang="5400000" scaled="1"/>
                <a:tileRect/>
              </a:gradFill>
              <a:ln w="9525">
                <a:noFill/>
              </a:ln>
            </p:spPr>
            <p:txBody>
              <a:bodyPr wrap="none" anchor="ctr"/>
              <a:lstStyle/>
              <a:p>
                <a:pPr lvl="0" eaLnBrk="1" hangingPunct="1">
                  <a:buClr>
                    <a:srgbClr val="000000"/>
                  </a:buClr>
                  <a:buFont typeface="Arial" panose="020B0604020202020204" pitchFamily="34" charset="0"/>
                  <a:buNone/>
                </a:pPr>
                <a:endParaRPr lang="zh-CN" altLang="zh-CN" sz="1350" dirty="0">
                  <a:latin typeface="Arial" panose="020B0604020202020204" pitchFamily="34" charset="0"/>
                  <a:ea typeface="宋体" panose="02010600030101010101" pitchFamily="2" charset="-122"/>
                </a:endParaRPr>
              </a:p>
            </p:txBody>
          </p:sp>
          <p:pic>
            <p:nvPicPr>
              <p:cNvPr id="17429" name="图片 11"/>
              <p:cNvPicPr>
                <a:picLocks noChangeAspect="1"/>
              </p:cNvPicPr>
              <p:nvPr/>
            </p:nvPicPr>
            <p:blipFill>
              <a:blip r:embed="rId4"/>
              <a:stretch>
                <a:fillRect/>
              </a:stretch>
            </p:blipFill>
            <p:spPr>
              <a:xfrm>
                <a:off x="7585413" y="4983164"/>
                <a:ext cx="4896408" cy="2758495"/>
              </a:xfrm>
              <a:prstGeom prst="rect">
                <a:avLst/>
              </a:prstGeom>
              <a:noFill/>
              <a:ln w="9525">
                <a:noFill/>
              </a:ln>
            </p:spPr>
          </p:pic>
        </p:grpSp>
        <p:sp>
          <p:nvSpPr>
            <p:cNvPr id="17425" name="圆角矩形 13"/>
            <p:cNvSpPr/>
            <p:nvPr/>
          </p:nvSpPr>
          <p:spPr>
            <a:xfrm>
              <a:off x="7104084" y="6021216"/>
              <a:ext cx="2376198" cy="216018"/>
            </a:xfrm>
            <a:prstGeom prst="roundRect">
              <a:avLst>
                <a:gd name="adj" fmla="val 16667"/>
              </a:avLst>
            </a:prstGeom>
            <a:noFill/>
            <a:ln w="28575" cap="flat" cmpd="sng">
              <a:solidFill>
                <a:srgbClr val="C00000"/>
              </a:solidFill>
              <a:prstDash val="soli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3232152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37"/>
          <p:cNvSpPr txBox="1"/>
          <p:nvPr/>
        </p:nvSpPr>
        <p:spPr>
          <a:xfrm>
            <a:off x="755470" y="636682"/>
            <a:ext cx="7667625" cy="553998"/>
          </a:xfrm>
          <a:prstGeom prst="rect">
            <a:avLst/>
          </a:prstGeom>
          <a:noFill/>
          <a:ln w="9525">
            <a:noFill/>
          </a:ln>
        </p:spPr>
        <p:txBody>
          <a:bodyPr>
            <a:spAutoFit/>
          </a:bodyPr>
          <a:lstStyle/>
          <a:p>
            <a:pPr lvl="0" eaLnBrk="1" hangingPunct="1">
              <a:buClr>
                <a:srgbClr val="000000"/>
              </a:buClr>
              <a:buFont typeface="Arial" panose="020B0604020202020204" pitchFamily="34" charset="0"/>
              <a:buNone/>
            </a:pPr>
            <a:r>
              <a:rPr lang="zh-CN" altLang="zh-CN" sz="1650" b="1" dirty="0">
                <a:solidFill>
                  <a:srgbClr val="FF0000"/>
                </a:solidFill>
                <a:latin typeface="微软雅黑" panose="020B0503020204020204" pitchFamily="34" charset="-122"/>
                <a:ea typeface="微软雅黑" panose="020B0503020204020204" pitchFamily="34" charset="-122"/>
              </a:rPr>
              <a:t>特别注意：</a:t>
            </a:r>
            <a:r>
              <a:rPr lang="zh-CN" altLang="zh-CN" sz="1350" dirty="0">
                <a:solidFill>
                  <a:srgbClr val="FF0000"/>
                </a:solidFill>
                <a:latin typeface="微软雅黑" panose="020B0503020204020204" pitchFamily="34" charset="-122"/>
                <a:ea typeface="微软雅黑" panose="020B0503020204020204" pitchFamily="34" charset="-122"/>
              </a:rPr>
              <a:t>登录系统时，初始密码123456，勾选“记住用户名”选项，下次登录不需要再输入用户名；登录系统后，点击“配置中心”界面，进行密码修改，并记住修改后的新密码。</a:t>
            </a:r>
          </a:p>
        </p:txBody>
      </p:sp>
      <p:sp>
        <p:nvSpPr>
          <p:cNvPr id="18435" name="Rectangle 3"/>
          <p:cNvSpPr/>
          <p:nvPr/>
        </p:nvSpPr>
        <p:spPr>
          <a:xfrm>
            <a:off x="467430" y="192352"/>
            <a:ext cx="3077766" cy="461665"/>
          </a:xfrm>
          <a:prstGeom prst="rect">
            <a:avLst/>
          </a:prstGeom>
          <a:noFill/>
          <a:ln w="9525">
            <a:noFill/>
          </a:ln>
        </p:spPr>
        <p:txBody>
          <a:bodyPr>
            <a:spAutoFit/>
          </a:bodyPr>
          <a:lstStyle/>
          <a:p>
            <a:pPr lvl="0" eaLnBrk="1" hangingPunct="1">
              <a:buClr>
                <a:srgbClr val="000000"/>
              </a:buClr>
              <a:buFont typeface="Arial" panose="020B0604020202020204" pitchFamily="34" charset="0"/>
              <a:buNone/>
            </a:pPr>
            <a:r>
              <a:rPr lang="zh-CN" altLang="zh-CN" sz="2400" dirty="0">
                <a:solidFill>
                  <a:srgbClr val="5F5E5C"/>
                </a:solidFill>
                <a:latin typeface="微软雅黑" panose="020B0503020204020204" pitchFamily="34" charset="-122"/>
                <a:ea typeface="微软雅黑" panose="020B0503020204020204" pitchFamily="34" charset="-122"/>
              </a:rPr>
              <a:t>登录系统和修改密码</a:t>
            </a:r>
            <a:endParaRPr lang="zh-CN" altLang="zh-CN" sz="2400" dirty="0">
              <a:solidFill>
                <a:srgbClr val="5F5E5C"/>
              </a:solidFill>
              <a:latin typeface="微软雅黑" panose="020B0503020204020204" pitchFamily="34" charset="-122"/>
              <a:ea typeface="微软雅黑" panose="020B0503020204020204" pitchFamily="34" charset="-122"/>
              <a:sym typeface="华康俪金黑W8(P)" pitchFamily="2" charset="-122"/>
            </a:endParaRPr>
          </a:p>
        </p:txBody>
      </p:sp>
      <p:grpSp>
        <p:nvGrpSpPr>
          <p:cNvPr id="5" name="组合 4"/>
          <p:cNvGrpSpPr/>
          <p:nvPr/>
        </p:nvGrpSpPr>
        <p:grpSpPr>
          <a:xfrm>
            <a:off x="467430" y="1278040"/>
            <a:ext cx="5536406" cy="3086100"/>
            <a:chOff x="297065" y="2382837"/>
            <a:chExt cx="7381875" cy="4114800"/>
          </a:xfrm>
        </p:grpSpPr>
        <p:pic>
          <p:nvPicPr>
            <p:cNvPr id="18441" name="图片 2"/>
            <p:cNvPicPr>
              <a:picLocks noChangeAspect="1"/>
            </p:cNvPicPr>
            <p:nvPr/>
          </p:nvPicPr>
          <p:blipFill>
            <a:blip r:embed="rId2"/>
            <a:stretch>
              <a:fillRect/>
            </a:stretch>
          </p:blipFill>
          <p:spPr>
            <a:xfrm>
              <a:off x="297065" y="2382837"/>
              <a:ext cx="7381875" cy="4114800"/>
            </a:xfrm>
            <a:prstGeom prst="rect">
              <a:avLst/>
            </a:prstGeom>
            <a:noFill/>
            <a:ln w="9525">
              <a:noFill/>
            </a:ln>
          </p:spPr>
        </p:pic>
        <p:sp>
          <p:nvSpPr>
            <p:cNvPr id="18442" name="矩形 3"/>
            <p:cNvSpPr/>
            <p:nvPr/>
          </p:nvSpPr>
          <p:spPr>
            <a:xfrm>
              <a:off x="3359993" y="3789030"/>
              <a:ext cx="2664001" cy="1008084"/>
            </a:xfrm>
            <a:prstGeom prst="rect">
              <a:avLst/>
            </a:prstGeom>
            <a:noFill/>
            <a:ln w="19050" cap="flat" cmpd="sng">
              <a:solidFill>
                <a:srgbClr val="FF0000"/>
              </a:solidFill>
              <a:prstDash val="dash"/>
              <a:roun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
          <p:nvSpPr>
            <p:cNvPr id="18443" name="矩形 47"/>
            <p:cNvSpPr/>
            <p:nvPr/>
          </p:nvSpPr>
          <p:spPr>
            <a:xfrm>
              <a:off x="3935820" y="5143333"/>
              <a:ext cx="792066" cy="301835"/>
            </a:xfrm>
            <a:prstGeom prst="rect">
              <a:avLst/>
            </a:prstGeom>
            <a:noFill/>
            <a:ln w="19050" cap="flat" cmpd="sng">
              <a:solidFill>
                <a:srgbClr val="FF0000"/>
              </a:solidFill>
              <a:prstDash val="dash"/>
              <a:round/>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grpSp>
      <p:pic>
        <p:nvPicPr>
          <p:cNvPr id="7" name="图片 6"/>
          <p:cNvPicPr>
            <a:picLocks noChangeAspect="1"/>
          </p:cNvPicPr>
          <p:nvPr/>
        </p:nvPicPr>
        <p:blipFill>
          <a:blip r:embed="rId3"/>
          <a:stretch>
            <a:fillRect/>
          </a:stretch>
        </p:blipFill>
        <p:spPr>
          <a:xfrm>
            <a:off x="1475570" y="3599260"/>
            <a:ext cx="7260431" cy="2932510"/>
          </a:xfrm>
          <a:prstGeom prst="rect">
            <a:avLst/>
          </a:prstGeom>
          <a:noFill/>
          <a:ln w="9525">
            <a:noFill/>
          </a:ln>
        </p:spPr>
      </p:pic>
      <p:sp>
        <p:nvSpPr>
          <p:cNvPr id="16" name="矩形: 圆角 15"/>
          <p:cNvSpPr/>
          <p:nvPr/>
        </p:nvSpPr>
        <p:spPr>
          <a:xfrm>
            <a:off x="4588269" y="4988163"/>
            <a:ext cx="1321594" cy="1325165"/>
          </a:xfrm>
          <a:prstGeom prst="roundRect">
            <a:avLst>
              <a:gd name="adj" fmla="val 16667"/>
            </a:avLst>
          </a:prstGeom>
          <a:noFill/>
          <a:ln w="19050" cap="flat" cmpd="sng">
            <a:solidFill>
              <a:srgbClr val="FF0000"/>
            </a:solidFill>
            <a:prstDash val="dashDot"/>
            <a:headEnd type="none" w="med" len="med"/>
            <a:tailEnd type="none" w="med" len="med"/>
          </a:ln>
        </p:spPr>
        <p:txBody>
          <a:bodyPr/>
          <a:lstStyle/>
          <a:p>
            <a:pPr lvl="0" eaLnBrk="1" hangingPunct="1">
              <a:buClr>
                <a:srgbClr val="000000"/>
              </a:buClr>
              <a:buFont typeface="Arial" panose="020B0604020202020204" pitchFamily="34" charset="0"/>
              <a:buNone/>
            </a:pPr>
            <a:endParaRPr lang="zh-CN" altLang="en-US" sz="135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41708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矩形"/>
          <p:cNvSpPr>
            <a:spLocks/>
          </p:cNvSpPr>
          <p:nvPr/>
        </p:nvSpPr>
        <p:spPr>
          <a:xfrm>
            <a:off x="611559" y="548680"/>
            <a:ext cx="8064895" cy="198515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zh-CN" altLang="en-US" sz="2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业务申报</a:t>
            </a:r>
            <a:endParaRPr lang="en-US" altLang="zh-CN" sz="24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endParaRPr>
          </a:p>
          <a:p>
            <a:pPr marL="0" indent="0" algn="l">
              <a:lnSpc>
                <a:spcPct val="100000"/>
              </a:lnSpc>
              <a:spcBef>
                <a:spcPts val="0"/>
              </a:spcBef>
              <a:spcAft>
                <a:spcPts val="0"/>
              </a:spcAft>
              <a:buNone/>
            </a:pPr>
            <a:r>
              <a:rPr lang="en-US" altLang="zh-CN" sz="1800" u="none" strike="noStrike" kern="1200" cap="none" spc="0" baseline="0" dirty="0">
                <a:solidFill>
                  <a:schemeClr val="tx1"/>
                </a:solidFill>
                <a:latin typeface="Calibri" charset="0"/>
                <a:ea typeface="宋体" charset="0"/>
                <a:cs typeface="Calibri" charset="0"/>
              </a:rPr>
              <a:t>     </a:t>
            </a:r>
          </a:p>
          <a:p>
            <a:pPr marL="0" indent="0" algn="l">
              <a:lnSpc>
                <a:spcPct val="150000"/>
              </a:lnSpc>
              <a:spcBef>
                <a:spcPts val="0"/>
              </a:spcBef>
              <a:spcAft>
                <a:spcPts val="0"/>
              </a:spcAft>
              <a:buNone/>
            </a:pPr>
            <a:r>
              <a:rPr lang="en-US" altLang="zh-CN"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        </a:t>
            </a:r>
            <a:r>
              <a:rPr lang="zh-CN" altLang="en-US" sz="1800" u="none" strike="noStrike" kern="1200" cap="none" spc="0" baseline="0" dirty="0">
                <a:solidFill>
                  <a:schemeClr val="tx1"/>
                </a:solidFill>
                <a:latin typeface="微软雅黑" panose="020B0503020204020204" pitchFamily="34" charset="-122"/>
                <a:ea typeface="微软雅黑" panose="020B0503020204020204" pitchFamily="34" charset="-122"/>
                <a:cs typeface="Calibri" charset="0"/>
              </a:rPr>
              <a:t>点击“业务申报”菜单，进入业务申报页面，业务申报包含编制核准管理、入编登记管理、出编登记管理、人员划转管理、人员变更管理等相关功能页面，以及申报记录查看页面。默认显示编制核准管理列表页面，如下图：</a:t>
            </a:r>
          </a:p>
        </p:txBody>
      </p:sp>
      <p:grpSp>
        <p:nvGrpSpPr>
          <p:cNvPr id="6" name="组合 5">
            <a:extLst>
              <a:ext uri="{FF2B5EF4-FFF2-40B4-BE49-F238E27FC236}">
                <a16:creationId xmlns:a16="http://schemas.microsoft.com/office/drawing/2014/main" xmlns="" id="{3F9918D2-D78E-47FE-B4BB-0C666841142E}"/>
              </a:ext>
            </a:extLst>
          </p:cNvPr>
          <p:cNvGrpSpPr/>
          <p:nvPr/>
        </p:nvGrpSpPr>
        <p:grpSpPr>
          <a:xfrm>
            <a:off x="323410" y="2852920"/>
            <a:ext cx="8569190" cy="2642068"/>
            <a:chOff x="395420" y="2443162"/>
            <a:chExt cx="8569190" cy="2642068"/>
          </a:xfrm>
        </p:grpSpPr>
        <p:pic>
          <p:nvPicPr>
            <p:cNvPr id="3" name="图片 2">
              <a:extLst>
                <a:ext uri="{FF2B5EF4-FFF2-40B4-BE49-F238E27FC236}">
                  <a16:creationId xmlns:a16="http://schemas.microsoft.com/office/drawing/2014/main" xmlns="" id="{6714E33D-96DC-4CB8-BACC-A0B39E3EF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 y="2443162"/>
              <a:ext cx="8531223" cy="2642068"/>
            </a:xfrm>
            <a:prstGeom prst="rect">
              <a:avLst/>
            </a:prstGeom>
          </p:spPr>
        </p:pic>
        <p:sp>
          <p:nvSpPr>
            <p:cNvPr id="4" name="矩形: 圆角 3">
              <a:extLst>
                <a:ext uri="{FF2B5EF4-FFF2-40B4-BE49-F238E27FC236}">
                  <a16:creationId xmlns:a16="http://schemas.microsoft.com/office/drawing/2014/main" xmlns="" id="{89021A3E-096D-419D-9653-800451D3D22E}"/>
                </a:ext>
              </a:extLst>
            </p:cNvPr>
            <p:cNvSpPr/>
            <p:nvPr/>
          </p:nvSpPr>
          <p:spPr>
            <a:xfrm>
              <a:off x="4067930" y="2636890"/>
              <a:ext cx="792110" cy="93613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6FCAD3D2-F71D-4B2A-B7DB-CA978BE923DB}"/>
                </a:ext>
              </a:extLst>
            </p:cNvPr>
            <p:cNvSpPr/>
            <p:nvPr/>
          </p:nvSpPr>
          <p:spPr>
            <a:xfrm>
              <a:off x="395420" y="3573020"/>
              <a:ext cx="5184720" cy="50407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84347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xmlns="" id="{CB0C80CB-F958-484B-9E61-9E20F8567B62}"/>
              </a:ext>
            </a:extLst>
          </p:cNvPr>
          <p:cNvSpPr/>
          <p:nvPr/>
        </p:nvSpPr>
        <p:spPr>
          <a:xfrm>
            <a:off x="611450" y="116540"/>
            <a:ext cx="3528490" cy="461665"/>
          </a:xfrm>
          <a:prstGeom prst="rect">
            <a:avLst/>
          </a:prstGeom>
          <a:noFill/>
          <a:ln w="9525">
            <a:noFill/>
          </a:ln>
        </p:spPr>
        <p:txBody>
          <a:bodyPr wrap="square">
            <a:spAutoFit/>
          </a:bodyPr>
          <a:lstStyle/>
          <a:p>
            <a:pPr lvl="0">
              <a:buClr>
                <a:srgbClr val="000000"/>
              </a:buClr>
            </a:pPr>
            <a:r>
              <a:rPr lang="zh-CN" altLang="zh-CN" sz="1200" dirty="0">
                <a:solidFill>
                  <a:srgbClr val="5F5E5C"/>
                </a:solidFill>
                <a:latin typeface="微软雅黑" panose="020B0503020204020204" pitchFamily="34" charset="-122"/>
                <a:ea typeface="微软雅黑" panose="020B0503020204020204" pitchFamily="34" charset="-122"/>
                <a:sym typeface="华康俪金黑W8(P)" pitchFamily="2" charset="-122"/>
              </a:rPr>
              <a:t> </a:t>
            </a:r>
            <a:r>
              <a:rPr lang="zh-CN" altLang="en-US" sz="2400" dirty="0">
                <a:latin typeface="微软雅黑" panose="020B0503020204020204" pitchFamily="34" charset="-122"/>
                <a:ea typeface="微软雅黑" panose="020B0503020204020204" pitchFamily="34" charset="-122"/>
                <a:cs typeface="Calibri" charset="0"/>
                <a:sym typeface="华康俪金黑W8(P)" pitchFamily="2" charset="-122"/>
              </a:rPr>
              <a:t>一、</a:t>
            </a:r>
            <a:r>
              <a:rPr lang="zh-CN" altLang="en-US" sz="2400" dirty="0">
                <a:latin typeface="微软雅黑" panose="020B0503020204020204" pitchFamily="34" charset="-122"/>
                <a:ea typeface="微软雅黑" panose="020B0503020204020204" pitchFamily="34" charset="-122"/>
                <a:cs typeface="Calibri" charset="0"/>
              </a:rPr>
              <a:t>编制核准管理流程</a:t>
            </a:r>
            <a:endParaRPr lang="zh-CN" altLang="zh-CN" sz="2400" b="1" dirty="0">
              <a:solidFill>
                <a:srgbClr val="FF0000"/>
              </a:solidFill>
              <a:latin typeface="微软雅黑" panose="020B0503020204020204" pitchFamily="34" charset="-122"/>
              <a:ea typeface="微软雅黑" panose="020B0503020204020204" pitchFamily="34" charset="-122"/>
              <a:sym typeface="华康俪金黑W8(P)" pitchFamily="2" charset="-122"/>
            </a:endParaRPr>
          </a:p>
        </p:txBody>
      </p:sp>
      <p:grpSp>
        <p:nvGrpSpPr>
          <p:cNvPr id="33" name="组合 32">
            <a:extLst>
              <a:ext uri="{FF2B5EF4-FFF2-40B4-BE49-F238E27FC236}">
                <a16:creationId xmlns:a16="http://schemas.microsoft.com/office/drawing/2014/main" xmlns="" id="{13F1E619-E5BE-45B4-8A15-C0A9563EB8F3}"/>
              </a:ext>
            </a:extLst>
          </p:cNvPr>
          <p:cNvGrpSpPr/>
          <p:nvPr/>
        </p:nvGrpSpPr>
        <p:grpSpPr>
          <a:xfrm>
            <a:off x="323409" y="4354537"/>
            <a:ext cx="3096431" cy="874713"/>
            <a:chOff x="323409" y="4354537"/>
            <a:chExt cx="3096431" cy="874713"/>
          </a:xfrm>
        </p:grpSpPr>
        <p:sp>
          <p:nvSpPr>
            <p:cNvPr id="5" name="Line 5">
              <a:extLst>
                <a:ext uri="{FF2B5EF4-FFF2-40B4-BE49-F238E27FC236}">
                  <a16:creationId xmlns:a16="http://schemas.microsoft.com/office/drawing/2014/main" xmlns="" id="{57305584-D1D8-43B9-84A3-74135EA6A303}"/>
                </a:ext>
              </a:extLst>
            </p:cNvPr>
            <p:cNvSpPr>
              <a:spLocks noChangeShapeType="1"/>
            </p:cNvSpPr>
            <p:nvPr/>
          </p:nvSpPr>
          <p:spPr bwMode="auto">
            <a:xfrm>
              <a:off x="2538498" y="4791894"/>
              <a:ext cx="881342" cy="0"/>
            </a:xfrm>
            <a:prstGeom prst="line">
              <a:avLst/>
            </a:prstGeom>
            <a:noFill/>
            <a:ln w="76200" cmpd="sng">
              <a:solidFill>
                <a:schemeClr val="accent3">
                  <a:lumMod val="75000"/>
                </a:schemeClr>
              </a:solidFill>
              <a:prstDash val="solid"/>
              <a:round/>
              <a:headEnd type="none"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Rectangle 10">
              <a:extLst>
                <a:ext uri="{FF2B5EF4-FFF2-40B4-BE49-F238E27FC236}">
                  <a16:creationId xmlns:a16="http://schemas.microsoft.com/office/drawing/2014/main" xmlns="" id="{6C4E8BDB-9AF5-469A-A399-C6DB1A41A0F5}"/>
                </a:ext>
              </a:extLst>
            </p:cNvPr>
            <p:cNvSpPr>
              <a:spLocks noChangeArrowheads="1"/>
            </p:cNvSpPr>
            <p:nvPr/>
          </p:nvSpPr>
          <p:spPr bwMode="auto">
            <a:xfrm>
              <a:off x="323409" y="4354537"/>
              <a:ext cx="2462803" cy="874713"/>
            </a:xfrm>
            <a:prstGeom prst="rect">
              <a:avLst/>
            </a:prstGeom>
            <a:gradFill rotWithShape="0">
              <a:gsLst>
                <a:gs pos="0">
                  <a:srgbClr val="767676"/>
                </a:gs>
                <a:gs pos="50000">
                  <a:schemeClr val="bg1"/>
                </a:gs>
                <a:gs pos="100000">
                  <a:srgbClr val="767676"/>
                </a:gs>
              </a:gsLst>
              <a:lin ang="5400000" scaled="1"/>
            </a:gradFill>
            <a:ln w="38100" cmpd="sng">
              <a:solidFill>
                <a:schemeClr val="bg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313" tIns="44450" rIns="87313" bIns="44450" anchor="ctr"/>
            <a:lstStyle>
              <a:lvl1pPr defTabSz="927100" eaLnBrk="0" hangingPunct="0">
                <a:defRPr>
                  <a:solidFill>
                    <a:schemeClr val="tx1"/>
                  </a:solidFill>
                  <a:latin typeface="Arial" panose="020B0604020202020204" pitchFamily="34" charset="0"/>
                  <a:ea typeface="宋体" panose="02010600030101010101" pitchFamily="2" charset="-122"/>
                </a:defRPr>
              </a:lvl1pPr>
              <a:lvl2pPr defTabSz="927100" eaLnBrk="0" hangingPunct="0">
                <a:defRPr>
                  <a:solidFill>
                    <a:schemeClr val="tx1"/>
                  </a:solidFill>
                  <a:latin typeface="Arial" panose="020B0604020202020204" pitchFamily="34" charset="0"/>
                  <a:ea typeface="宋体" panose="02010600030101010101" pitchFamily="2" charset="-122"/>
                </a:defRPr>
              </a:lvl2pPr>
              <a:lvl3pPr defTabSz="927100" eaLnBrk="0" hangingPunct="0">
                <a:defRPr>
                  <a:solidFill>
                    <a:schemeClr val="tx1"/>
                  </a:solidFill>
                  <a:latin typeface="Arial" panose="020B0604020202020204" pitchFamily="34" charset="0"/>
                  <a:ea typeface="宋体" panose="02010600030101010101" pitchFamily="2" charset="-122"/>
                </a:defRPr>
              </a:lvl3pPr>
              <a:lvl4pPr defTabSz="927100" eaLnBrk="0" hangingPunct="0">
                <a:defRPr>
                  <a:solidFill>
                    <a:schemeClr val="tx1"/>
                  </a:solidFill>
                  <a:latin typeface="Arial" panose="020B0604020202020204" pitchFamily="34" charset="0"/>
                  <a:ea typeface="宋体" panose="02010600030101010101" pitchFamily="2" charset="-122"/>
                </a:defRPr>
              </a:lvl4pPr>
              <a:lvl5pPr defTabSz="927100" eaLnBrk="0" hangingPunct="0">
                <a:defRPr>
                  <a:solidFill>
                    <a:schemeClr val="tx1"/>
                  </a:solidFill>
                  <a:latin typeface="Arial" panose="020B0604020202020204" pitchFamily="34" charset="0"/>
                  <a:ea typeface="宋体" panose="02010600030101010101" pitchFamily="2" charset="-122"/>
                </a:defRPr>
              </a:lvl5pPr>
              <a:lvl6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6pPr>
              <a:lvl7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7pPr>
              <a:lvl8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8pPr>
              <a:lvl9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“增加申请”界面按照</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r>
                <a:rPr lang="zh-CN" altLang="en-US" sz="1400" dirty="0">
                  <a:solidFill>
                    <a:srgbClr val="000000"/>
                  </a:solidFill>
                  <a:latin typeface="微软雅黑" panose="020B0503020204020204" pitchFamily="34" charset="-122"/>
                  <a:ea typeface="微软雅黑" panose="020B0503020204020204" pitchFamily="34" charset="-122"/>
                </a:rPr>
                <a:t>要求，进行相关业务</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r>
                <a:rPr lang="zh-CN" altLang="en-US" sz="1400" dirty="0">
                  <a:solidFill>
                    <a:srgbClr val="000000"/>
                  </a:solidFill>
                  <a:latin typeface="微软雅黑" panose="020B0503020204020204" pitchFamily="34" charset="-122"/>
                  <a:ea typeface="微软雅黑" panose="020B0503020204020204" pitchFamily="34" charset="-122"/>
                </a:rPr>
                <a:t>填写，并保存</a:t>
              </a:r>
              <a:endParaRPr lang="zh-CN" altLang="zh-CN" sz="1400" dirty="0">
                <a:solidFill>
                  <a:srgbClr val="000000"/>
                </a:solidFill>
                <a:latin typeface="微软雅黑" panose="020B0503020204020204" pitchFamily="34" charset="-122"/>
                <a:ea typeface="微软雅黑" panose="020B0503020204020204" pitchFamily="34" charset="-122"/>
              </a:endParaRPr>
            </a:p>
          </p:txBody>
        </p:sp>
      </p:grpSp>
      <p:grpSp>
        <p:nvGrpSpPr>
          <p:cNvPr id="34" name="组合 33">
            <a:extLst>
              <a:ext uri="{FF2B5EF4-FFF2-40B4-BE49-F238E27FC236}">
                <a16:creationId xmlns:a16="http://schemas.microsoft.com/office/drawing/2014/main" xmlns="" id="{EF2F0235-4ADB-4385-B140-9E315686B49B}"/>
              </a:ext>
            </a:extLst>
          </p:cNvPr>
          <p:cNvGrpSpPr/>
          <p:nvPr/>
        </p:nvGrpSpPr>
        <p:grpSpPr>
          <a:xfrm>
            <a:off x="323410" y="1112836"/>
            <a:ext cx="8569190" cy="2604204"/>
            <a:chOff x="323410" y="1112836"/>
            <a:chExt cx="8569190" cy="2604204"/>
          </a:xfrm>
        </p:grpSpPr>
        <p:sp>
          <p:nvSpPr>
            <p:cNvPr id="6" name="Line 6">
              <a:extLst>
                <a:ext uri="{FF2B5EF4-FFF2-40B4-BE49-F238E27FC236}">
                  <a16:creationId xmlns:a16="http://schemas.microsoft.com/office/drawing/2014/main" xmlns="" id="{63905A5F-D95D-4A75-9CA3-10CEE9B0D2FD}"/>
                </a:ext>
              </a:extLst>
            </p:cNvPr>
            <p:cNvSpPr>
              <a:spLocks noChangeShapeType="1"/>
            </p:cNvSpPr>
            <p:nvPr/>
          </p:nvSpPr>
          <p:spPr bwMode="auto">
            <a:xfrm>
              <a:off x="2538498" y="1908593"/>
              <a:ext cx="881342" cy="0"/>
            </a:xfrm>
            <a:prstGeom prst="line">
              <a:avLst/>
            </a:prstGeom>
            <a:noFill/>
            <a:ln w="76200" cmpd="sng">
              <a:solidFill>
                <a:schemeClr val="accent3">
                  <a:lumMod val="75000"/>
                </a:schemeClr>
              </a:solidFill>
              <a:prstDash val="solid"/>
              <a:round/>
              <a:headEnd type="none"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p>
          </p:txBody>
        </p:sp>
        <p:sp>
          <p:nvSpPr>
            <p:cNvPr id="7" name="Line 7">
              <a:extLst>
                <a:ext uri="{FF2B5EF4-FFF2-40B4-BE49-F238E27FC236}">
                  <a16:creationId xmlns:a16="http://schemas.microsoft.com/office/drawing/2014/main" xmlns="" id="{D36D5DD6-8A7E-4DB2-AD2A-8D2ED461AA31}"/>
                </a:ext>
              </a:extLst>
            </p:cNvPr>
            <p:cNvSpPr>
              <a:spLocks noChangeShapeType="1"/>
            </p:cNvSpPr>
            <p:nvPr/>
          </p:nvSpPr>
          <p:spPr bwMode="auto">
            <a:xfrm>
              <a:off x="2538498" y="3054768"/>
              <a:ext cx="881342" cy="0"/>
            </a:xfrm>
            <a:prstGeom prst="line">
              <a:avLst/>
            </a:prstGeom>
            <a:noFill/>
            <a:ln w="76200" cmpd="sng">
              <a:solidFill>
                <a:schemeClr val="accent3">
                  <a:lumMod val="75000"/>
                </a:schemeClr>
              </a:solidFill>
              <a:prstDash val="solid"/>
              <a:round/>
              <a:headEnd type="none"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 name="Rectangle 8">
              <a:extLst>
                <a:ext uri="{FF2B5EF4-FFF2-40B4-BE49-F238E27FC236}">
                  <a16:creationId xmlns:a16="http://schemas.microsoft.com/office/drawing/2014/main" xmlns="" id="{A1B61E65-C9F2-49EE-803A-2DFAF6DE2EB0}"/>
                </a:ext>
              </a:extLst>
            </p:cNvPr>
            <p:cNvSpPr>
              <a:spLocks noChangeArrowheads="1"/>
            </p:cNvSpPr>
            <p:nvPr/>
          </p:nvSpPr>
          <p:spPr bwMode="auto">
            <a:xfrm>
              <a:off x="323410" y="1484730"/>
              <a:ext cx="2462803" cy="849313"/>
            </a:xfrm>
            <a:prstGeom prst="rect">
              <a:avLst/>
            </a:prstGeom>
            <a:gradFill rotWithShape="0">
              <a:gsLst>
                <a:gs pos="0">
                  <a:srgbClr val="767676"/>
                </a:gs>
                <a:gs pos="50000">
                  <a:schemeClr val="bg1"/>
                </a:gs>
                <a:gs pos="100000">
                  <a:srgbClr val="767676"/>
                </a:gs>
              </a:gsLst>
              <a:lin ang="5400000" scaled="1"/>
            </a:gradFill>
            <a:ln w="38100" cmpd="sng">
              <a:solidFill>
                <a:schemeClr val="bg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313" tIns="44450" rIns="87313" bIns="44450" anchor="ctr"/>
            <a:lstStyle>
              <a:lvl1pPr defTabSz="927100" eaLnBrk="0" hangingPunct="0">
                <a:defRPr>
                  <a:solidFill>
                    <a:schemeClr val="tx1"/>
                  </a:solidFill>
                  <a:latin typeface="Arial" panose="020B0604020202020204" pitchFamily="34" charset="0"/>
                  <a:ea typeface="宋体" panose="02010600030101010101" pitchFamily="2" charset="-122"/>
                </a:defRPr>
              </a:lvl1pPr>
              <a:lvl2pPr defTabSz="927100" eaLnBrk="0" hangingPunct="0">
                <a:defRPr>
                  <a:solidFill>
                    <a:schemeClr val="tx1"/>
                  </a:solidFill>
                  <a:latin typeface="Arial" panose="020B0604020202020204" pitchFamily="34" charset="0"/>
                  <a:ea typeface="宋体" panose="02010600030101010101" pitchFamily="2" charset="-122"/>
                </a:defRPr>
              </a:lvl2pPr>
              <a:lvl3pPr defTabSz="927100" eaLnBrk="0" hangingPunct="0">
                <a:defRPr>
                  <a:solidFill>
                    <a:schemeClr val="tx1"/>
                  </a:solidFill>
                  <a:latin typeface="Arial" panose="020B0604020202020204" pitchFamily="34" charset="0"/>
                  <a:ea typeface="宋体" panose="02010600030101010101" pitchFamily="2" charset="-122"/>
                </a:defRPr>
              </a:lvl3pPr>
              <a:lvl4pPr defTabSz="927100" eaLnBrk="0" hangingPunct="0">
                <a:defRPr>
                  <a:solidFill>
                    <a:schemeClr val="tx1"/>
                  </a:solidFill>
                  <a:latin typeface="Arial" panose="020B0604020202020204" pitchFamily="34" charset="0"/>
                  <a:ea typeface="宋体" panose="02010600030101010101" pitchFamily="2" charset="-122"/>
                </a:defRPr>
              </a:lvl4pPr>
              <a:lvl5pPr defTabSz="927100" eaLnBrk="0" hangingPunct="0">
                <a:defRPr>
                  <a:solidFill>
                    <a:schemeClr val="tx1"/>
                  </a:solidFill>
                  <a:latin typeface="Arial" panose="020B0604020202020204" pitchFamily="34" charset="0"/>
                  <a:ea typeface="宋体" panose="02010600030101010101" pitchFamily="2" charset="-122"/>
                </a:defRPr>
              </a:lvl5pPr>
              <a:lvl6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6pPr>
              <a:lvl7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7pPr>
              <a:lvl8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8pPr>
              <a:lvl9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rgbClr val="000000"/>
                  </a:solidFill>
                  <a:latin typeface="微软雅黑" panose="020B0503020204020204" pitchFamily="34" charset="-122"/>
                  <a:ea typeface="微软雅黑" panose="020B0503020204020204" pitchFamily="34" charset="-122"/>
                </a:rPr>
                <a:t>1.</a:t>
              </a:r>
              <a:r>
                <a:rPr lang="zh-CN" altLang="en-US" sz="1400" dirty="0">
                  <a:solidFill>
                    <a:srgbClr val="000000"/>
                  </a:solidFill>
                  <a:latin typeface="微软雅黑" panose="020B0503020204020204" pitchFamily="34" charset="-122"/>
                  <a:ea typeface="微软雅黑" panose="020B0503020204020204" pitchFamily="34" charset="-122"/>
                </a:rPr>
                <a:t>业务申报界面，点击</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r>
                <a:rPr lang="zh-CN" altLang="en-US" sz="1400" dirty="0">
                  <a:solidFill>
                    <a:srgbClr val="000000"/>
                  </a:solidFill>
                  <a:latin typeface="微软雅黑" panose="020B0503020204020204" pitchFamily="34" charset="-122"/>
                  <a:ea typeface="微软雅黑" panose="020B0503020204020204" pitchFamily="34" charset="-122"/>
                </a:rPr>
                <a:t>“编制核准管理”</a:t>
              </a:r>
              <a:endParaRPr lang="zh-CN" altLang="zh-CN" sz="1400" dirty="0">
                <a:solidFill>
                  <a:srgbClr val="000000"/>
                </a:solidFill>
                <a:latin typeface="微软雅黑" panose="020B0503020204020204" pitchFamily="34" charset="-122"/>
                <a:ea typeface="微软雅黑" panose="020B0503020204020204" pitchFamily="34" charset="-122"/>
              </a:endParaRPr>
            </a:p>
          </p:txBody>
        </p:sp>
        <p:sp>
          <p:nvSpPr>
            <p:cNvPr id="9" name="Rectangle 9">
              <a:extLst>
                <a:ext uri="{FF2B5EF4-FFF2-40B4-BE49-F238E27FC236}">
                  <a16:creationId xmlns:a16="http://schemas.microsoft.com/office/drawing/2014/main" xmlns="" id="{20A05028-469A-4FA1-8200-5609C93C6A12}"/>
                </a:ext>
              </a:extLst>
            </p:cNvPr>
            <p:cNvSpPr>
              <a:spLocks noChangeArrowheads="1"/>
            </p:cNvSpPr>
            <p:nvPr/>
          </p:nvSpPr>
          <p:spPr bwMode="auto">
            <a:xfrm>
              <a:off x="323410" y="2634080"/>
              <a:ext cx="2462803" cy="869950"/>
            </a:xfrm>
            <a:prstGeom prst="rect">
              <a:avLst/>
            </a:prstGeom>
            <a:gradFill rotWithShape="0">
              <a:gsLst>
                <a:gs pos="0">
                  <a:srgbClr val="767676"/>
                </a:gs>
                <a:gs pos="50000">
                  <a:schemeClr val="bg1"/>
                </a:gs>
                <a:gs pos="100000">
                  <a:srgbClr val="767676"/>
                </a:gs>
              </a:gsLst>
              <a:lin ang="5400000" scaled="1"/>
            </a:gradFill>
            <a:ln w="38100" cmpd="sng">
              <a:solidFill>
                <a:schemeClr val="bg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313" tIns="44450" rIns="87313" bIns="44450" anchor="ctr"/>
            <a:lstStyle>
              <a:lvl1pPr defTabSz="927100" eaLnBrk="0" hangingPunct="0">
                <a:defRPr>
                  <a:solidFill>
                    <a:schemeClr val="tx1"/>
                  </a:solidFill>
                  <a:latin typeface="Arial" panose="020B0604020202020204" pitchFamily="34" charset="0"/>
                  <a:ea typeface="宋体" panose="02010600030101010101" pitchFamily="2" charset="-122"/>
                </a:defRPr>
              </a:lvl1pPr>
              <a:lvl2pPr defTabSz="927100" eaLnBrk="0" hangingPunct="0">
                <a:defRPr>
                  <a:solidFill>
                    <a:schemeClr val="tx1"/>
                  </a:solidFill>
                  <a:latin typeface="Arial" panose="020B0604020202020204" pitchFamily="34" charset="0"/>
                  <a:ea typeface="宋体" panose="02010600030101010101" pitchFamily="2" charset="-122"/>
                </a:defRPr>
              </a:lvl2pPr>
              <a:lvl3pPr defTabSz="927100" eaLnBrk="0" hangingPunct="0">
                <a:defRPr>
                  <a:solidFill>
                    <a:schemeClr val="tx1"/>
                  </a:solidFill>
                  <a:latin typeface="Arial" panose="020B0604020202020204" pitchFamily="34" charset="0"/>
                  <a:ea typeface="宋体" panose="02010600030101010101" pitchFamily="2" charset="-122"/>
                </a:defRPr>
              </a:lvl3pPr>
              <a:lvl4pPr defTabSz="927100" eaLnBrk="0" hangingPunct="0">
                <a:defRPr>
                  <a:solidFill>
                    <a:schemeClr val="tx1"/>
                  </a:solidFill>
                  <a:latin typeface="Arial" panose="020B0604020202020204" pitchFamily="34" charset="0"/>
                  <a:ea typeface="宋体" panose="02010600030101010101" pitchFamily="2" charset="-122"/>
                </a:defRPr>
              </a:lvl4pPr>
              <a:lvl5pPr defTabSz="927100" eaLnBrk="0" hangingPunct="0">
                <a:defRPr>
                  <a:solidFill>
                    <a:schemeClr val="tx1"/>
                  </a:solidFill>
                  <a:latin typeface="Arial" panose="020B0604020202020204" pitchFamily="34" charset="0"/>
                  <a:ea typeface="宋体" panose="02010600030101010101" pitchFamily="2" charset="-122"/>
                </a:defRPr>
              </a:lvl5pPr>
              <a:lvl6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6pPr>
              <a:lvl7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7pPr>
              <a:lvl8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8pPr>
              <a:lvl9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rgbClr val="000000"/>
                  </a:solidFill>
                  <a:latin typeface="微软雅黑" panose="020B0503020204020204" pitchFamily="34" charset="-122"/>
                  <a:ea typeface="微软雅黑" panose="020B0503020204020204" pitchFamily="34" charset="-122"/>
                </a:rPr>
                <a:t>2.</a:t>
              </a:r>
              <a:r>
                <a:rPr lang="zh-CN" altLang="en-US" sz="1400" dirty="0">
                  <a:solidFill>
                    <a:srgbClr val="000000"/>
                  </a:solidFill>
                  <a:latin typeface="微软雅黑" panose="020B0503020204020204" pitchFamily="34" charset="-122"/>
                  <a:ea typeface="微软雅黑" panose="020B0503020204020204" pitchFamily="34" charset="-122"/>
                </a:rPr>
                <a:t>在“业务管理”处，</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r>
                <a:rPr lang="zh-CN" altLang="en-US" sz="1400" dirty="0">
                  <a:solidFill>
                    <a:srgbClr val="000000"/>
                  </a:solidFill>
                  <a:latin typeface="微软雅黑" panose="020B0503020204020204" pitchFamily="34" charset="-122"/>
                  <a:ea typeface="微软雅黑" panose="020B0503020204020204" pitchFamily="34" charset="-122"/>
                </a:rPr>
                <a:t>点击“增加申请”</a:t>
              </a:r>
              <a:endParaRPr lang="zh-CN" altLang="zh-CN" sz="1400" dirty="0">
                <a:solidFill>
                  <a:srgbClr val="000000"/>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xmlns="" id="{8A2BA9F4-59A1-423C-89B0-2669927CD647}"/>
                </a:ext>
              </a:extLst>
            </p:cNvPr>
            <p:cNvGrpSpPr/>
            <p:nvPr/>
          </p:nvGrpSpPr>
          <p:grpSpPr>
            <a:xfrm>
              <a:off x="3347830" y="1112836"/>
              <a:ext cx="5544770" cy="2604204"/>
              <a:chOff x="3419840" y="1392185"/>
              <a:chExt cx="5544770" cy="2828925"/>
            </a:xfrm>
          </p:grpSpPr>
          <p:pic>
            <p:nvPicPr>
              <p:cNvPr id="17" name="图片 16">
                <a:extLst>
                  <a:ext uri="{FF2B5EF4-FFF2-40B4-BE49-F238E27FC236}">
                    <a16:creationId xmlns:a16="http://schemas.microsoft.com/office/drawing/2014/main" xmlns="" id="{094591F9-C13B-4C50-BD76-0F5C631F5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40" y="1392185"/>
                <a:ext cx="5544770" cy="2828925"/>
              </a:xfrm>
              <a:prstGeom prst="rect">
                <a:avLst/>
              </a:prstGeom>
            </p:spPr>
          </p:pic>
          <p:sp>
            <p:nvSpPr>
              <p:cNvPr id="18" name="矩形 17">
                <a:extLst>
                  <a:ext uri="{FF2B5EF4-FFF2-40B4-BE49-F238E27FC236}">
                    <a16:creationId xmlns:a16="http://schemas.microsoft.com/office/drawing/2014/main" xmlns="" id="{9D1DA6DB-15FB-4A94-80B1-8D8A2BA830F1}"/>
                  </a:ext>
                </a:extLst>
              </p:cNvPr>
              <p:cNvSpPr/>
              <p:nvPr/>
            </p:nvSpPr>
            <p:spPr>
              <a:xfrm>
                <a:off x="6732300" y="1556740"/>
                <a:ext cx="720100" cy="79211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89E7A6BB-EFA6-4DF5-BD76-A366B6DE1FB1}"/>
                  </a:ext>
                </a:extLst>
              </p:cNvPr>
              <p:cNvSpPr/>
              <p:nvPr/>
            </p:nvSpPr>
            <p:spPr>
              <a:xfrm>
                <a:off x="3419840" y="2348850"/>
                <a:ext cx="792110" cy="28523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024E1D21-40BB-4C6D-9CD3-42859AFB3F8C}"/>
                  </a:ext>
                </a:extLst>
              </p:cNvPr>
              <p:cNvSpPr/>
              <p:nvPr/>
            </p:nvSpPr>
            <p:spPr>
              <a:xfrm>
                <a:off x="7452400" y="3499395"/>
                <a:ext cx="792110" cy="36166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xmlns="" id="{F25D4467-1CCE-4687-B303-B0D534309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865" y="3775494"/>
            <a:ext cx="5509735" cy="2260289"/>
          </a:xfrm>
          <a:prstGeom prst="rect">
            <a:avLst/>
          </a:prstGeom>
        </p:spPr>
      </p:pic>
      <p:grpSp>
        <p:nvGrpSpPr>
          <p:cNvPr id="32" name="组合 31">
            <a:extLst>
              <a:ext uri="{FF2B5EF4-FFF2-40B4-BE49-F238E27FC236}">
                <a16:creationId xmlns:a16="http://schemas.microsoft.com/office/drawing/2014/main" xmlns="" id="{4C0EB040-ABAE-496F-913B-A558DC7A26BA}"/>
              </a:ext>
            </a:extLst>
          </p:cNvPr>
          <p:cNvGrpSpPr/>
          <p:nvPr/>
        </p:nvGrpSpPr>
        <p:grpSpPr>
          <a:xfrm>
            <a:off x="251400" y="5477277"/>
            <a:ext cx="8785219" cy="1430674"/>
            <a:chOff x="251400" y="5477277"/>
            <a:chExt cx="8785219" cy="1430674"/>
          </a:xfrm>
        </p:grpSpPr>
        <p:sp>
          <p:nvSpPr>
            <p:cNvPr id="14" name="Line 5">
              <a:extLst>
                <a:ext uri="{FF2B5EF4-FFF2-40B4-BE49-F238E27FC236}">
                  <a16:creationId xmlns:a16="http://schemas.microsoft.com/office/drawing/2014/main" xmlns="" id="{B552C543-7D8B-4E67-8318-5562C25A9FF5}"/>
                </a:ext>
              </a:extLst>
            </p:cNvPr>
            <p:cNvSpPr>
              <a:spLocks noChangeShapeType="1"/>
            </p:cNvSpPr>
            <p:nvPr/>
          </p:nvSpPr>
          <p:spPr bwMode="auto">
            <a:xfrm>
              <a:off x="2466488" y="6287434"/>
              <a:ext cx="881342" cy="0"/>
            </a:xfrm>
            <a:prstGeom prst="line">
              <a:avLst/>
            </a:prstGeom>
            <a:noFill/>
            <a:ln w="76200" cmpd="sng">
              <a:solidFill>
                <a:schemeClr val="accent3">
                  <a:lumMod val="75000"/>
                </a:schemeClr>
              </a:solidFill>
              <a:prstDash val="solid"/>
              <a:round/>
              <a:headEnd type="none" w="med" len="me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 name="Rectangle 10">
              <a:extLst>
                <a:ext uri="{FF2B5EF4-FFF2-40B4-BE49-F238E27FC236}">
                  <a16:creationId xmlns:a16="http://schemas.microsoft.com/office/drawing/2014/main" xmlns="" id="{13B4CEF6-CEC6-440C-81C3-996C2DE553AF}"/>
                </a:ext>
              </a:extLst>
            </p:cNvPr>
            <p:cNvSpPr>
              <a:spLocks noChangeArrowheads="1"/>
            </p:cNvSpPr>
            <p:nvPr/>
          </p:nvSpPr>
          <p:spPr bwMode="auto">
            <a:xfrm>
              <a:off x="251400" y="5866747"/>
              <a:ext cx="2462803" cy="874713"/>
            </a:xfrm>
            <a:prstGeom prst="rect">
              <a:avLst/>
            </a:prstGeom>
            <a:gradFill rotWithShape="0">
              <a:gsLst>
                <a:gs pos="0">
                  <a:srgbClr val="767676"/>
                </a:gs>
                <a:gs pos="50000">
                  <a:schemeClr val="bg1"/>
                </a:gs>
                <a:gs pos="100000">
                  <a:srgbClr val="767676"/>
                </a:gs>
              </a:gsLst>
              <a:lin ang="5400000" scaled="1"/>
            </a:gradFill>
            <a:ln w="38100" cmpd="sng">
              <a:solidFill>
                <a:schemeClr val="bg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313" tIns="44450" rIns="87313" bIns="44450" anchor="ctr"/>
            <a:lstStyle>
              <a:lvl1pPr defTabSz="927100" eaLnBrk="0" hangingPunct="0">
                <a:defRPr>
                  <a:solidFill>
                    <a:schemeClr val="tx1"/>
                  </a:solidFill>
                  <a:latin typeface="Arial" panose="020B0604020202020204" pitchFamily="34" charset="0"/>
                  <a:ea typeface="宋体" panose="02010600030101010101" pitchFamily="2" charset="-122"/>
                </a:defRPr>
              </a:lvl1pPr>
              <a:lvl2pPr defTabSz="927100" eaLnBrk="0" hangingPunct="0">
                <a:defRPr>
                  <a:solidFill>
                    <a:schemeClr val="tx1"/>
                  </a:solidFill>
                  <a:latin typeface="Arial" panose="020B0604020202020204" pitchFamily="34" charset="0"/>
                  <a:ea typeface="宋体" panose="02010600030101010101" pitchFamily="2" charset="-122"/>
                </a:defRPr>
              </a:lvl2pPr>
              <a:lvl3pPr defTabSz="927100" eaLnBrk="0" hangingPunct="0">
                <a:defRPr>
                  <a:solidFill>
                    <a:schemeClr val="tx1"/>
                  </a:solidFill>
                  <a:latin typeface="Arial" panose="020B0604020202020204" pitchFamily="34" charset="0"/>
                  <a:ea typeface="宋体" panose="02010600030101010101" pitchFamily="2" charset="-122"/>
                </a:defRPr>
              </a:lvl3pPr>
              <a:lvl4pPr defTabSz="927100" eaLnBrk="0" hangingPunct="0">
                <a:defRPr>
                  <a:solidFill>
                    <a:schemeClr val="tx1"/>
                  </a:solidFill>
                  <a:latin typeface="Arial" panose="020B0604020202020204" pitchFamily="34" charset="0"/>
                  <a:ea typeface="宋体" panose="02010600030101010101" pitchFamily="2" charset="-122"/>
                </a:defRPr>
              </a:lvl4pPr>
              <a:lvl5pPr defTabSz="927100" eaLnBrk="0" hangingPunct="0">
                <a:defRPr>
                  <a:solidFill>
                    <a:schemeClr val="tx1"/>
                  </a:solidFill>
                  <a:latin typeface="Arial" panose="020B0604020202020204" pitchFamily="34" charset="0"/>
                  <a:ea typeface="宋体" panose="02010600030101010101" pitchFamily="2" charset="-122"/>
                </a:defRPr>
              </a:lvl5pPr>
              <a:lvl6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6pPr>
              <a:lvl7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7pPr>
              <a:lvl8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8pPr>
              <a:lvl9pPr defTabSz="927100" eaLnBrk="0" fontAlgn="base" hangingPunct="0">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在“上报同步”界面将填报</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r>
                <a:rPr lang="zh-CN" altLang="en-US" sz="1400" dirty="0">
                  <a:solidFill>
                    <a:srgbClr val="000000"/>
                  </a:solidFill>
                  <a:latin typeface="微软雅黑" panose="020B0503020204020204" pitchFamily="34" charset="-122"/>
                  <a:ea typeface="微软雅黑" panose="020B0503020204020204" pitchFamily="34" charset="-122"/>
                </a:rPr>
                <a:t>的业务，点击“上报编办”</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r>
                <a:rPr lang="zh-CN" altLang="en-US" sz="1400" dirty="0">
                  <a:solidFill>
                    <a:srgbClr val="000000"/>
                  </a:solidFill>
                  <a:latin typeface="微软雅黑" panose="020B0503020204020204" pitchFamily="34" charset="-122"/>
                  <a:ea typeface="微软雅黑" panose="020B0503020204020204" pitchFamily="34" charset="-122"/>
                </a:rPr>
                <a:t>上报至编办。</a:t>
              </a:r>
              <a:endParaRPr lang="zh-CN" altLang="zh-CN" sz="1400" dirty="0">
                <a:solidFill>
                  <a:srgbClr val="000000"/>
                </a:solidFill>
                <a:latin typeface="微软雅黑" panose="020B0503020204020204" pitchFamily="34" charset="-122"/>
                <a:ea typeface="微软雅黑" panose="020B0503020204020204" pitchFamily="34" charset="-122"/>
              </a:endParaRPr>
            </a:p>
          </p:txBody>
        </p:sp>
        <p:grpSp>
          <p:nvGrpSpPr>
            <p:cNvPr id="31" name="组合 30">
              <a:extLst>
                <a:ext uri="{FF2B5EF4-FFF2-40B4-BE49-F238E27FC236}">
                  <a16:creationId xmlns:a16="http://schemas.microsoft.com/office/drawing/2014/main" xmlns="" id="{424103E1-A202-45BF-B992-C1E80A81A5D0}"/>
                </a:ext>
              </a:extLst>
            </p:cNvPr>
            <p:cNvGrpSpPr/>
            <p:nvPr/>
          </p:nvGrpSpPr>
          <p:grpSpPr>
            <a:xfrm>
              <a:off x="3368662" y="5477277"/>
              <a:ext cx="5667957" cy="1430674"/>
              <a:chOff x="3368662" y="5477277"/>
              <a:chExt cx="5667957" cy="1430674"/>
            </a:xfrm>
          </p:grpSpPr>
          <p:pic>
            <p:nvPicPr>
              <p:cNvPr id="27" name="图片 26">
                <a:extLst>
                  <a:ext uri="{FF2B5EF4-FFF2-40B4-BE49-F238E27FC236}">
                    <a16:creationId xmlns:a16="http://schemas.microsoft.com/office/drawing/2014/main" xmlns="" id="{AB362BBC-8C7F-4D78-945C-8D2A30466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662" y="5477277"/>
                <a:ext cx="5667957" cy="1430674"/>
              </a:xfrm>
              <a:prstGeom prst="rect">
                <a:avLst/>
              </a:prstGeom>
            </p:spPr>
          </p:pic>
          <p:sp>
            <p:nvSpPr>
              <p:cNvPr id="28" name="矩形 27">
                <a:extLst>
                  <a:ext uri="{FF2B5EF4-FFF2-40B4-BE49-F238E27FC236}">
                    <a16:creationId xmlns:a16="http://schemas.microsoft.com/office/drawing/2014/main" xmlns="" id="{220A4731-78D5-4265-A5FE-17D95A4B2756}"/>
                  </a:ext>
                </a:extLst>
              </p:cNvPr>
              <p:cNvSpPr/>
              <p:nvPr/>
            </p:nvSpPr>
            <p:spPr>
              <a:xfrm>
                <a:off x="8030099" y="5637258"/>
                <a:ext cx="718481" cy="7291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71B14E6C-7231-4700-B7CD-D51C6F212C14}"/>
                  </a:ext>
                </a:extLst>
              </p:cNvPr>
              <p:cNvSpPr/>
              <p:nvPr/>
            </p:nvSpPr>
            <p:spPr>
              <a:xfrm>
                <a:off x="3491850" y="6340581"/>
                <a:ext cx="792110" cy="26257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xmlns="" id="{845DBC2C-AC8C-4BE5-AB91-9FD01FFBF50C}"/>
                  </a:ext>
                </a:extLst>
              </p:cNvPr>
              <p:cNvSpPr/>
              <p:nvPr/>
            </p:nvSpPr>
            <p:spPr>
              <a:xfrm>
                <a:off x="7884460" y="6557313"/>
                <a:ext cx="792110" cy="26257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5" name="Text Box 37">
            <a:extLst>
              <a:ext uri="{FF2B5EF4-FFF2-40B4-BE49-F238E27FC236}">
                <a16:creationId xmlns:a16="http://schemas.microsoft.com/office/drawing/2014/main" xmlns="" id="{3457E4FE-322D-43EE-A5C0-BB2F50BB3136}"/>
              </a:ext>
            </a:extLst>
          </p:cNvPr>
          <p:cNvSpPr txBox="1"/>
          <p:nvPr/>
        </p:nvSpPr>
        <p:spPr>
          <a:xfrm>
            <a:off x="467431" y="476590"/>
            <a:ext cx="8569188" cy="669414"/>
          </a:xfrm>
          <a:prstGeom prst="rect">
            <a:avLst/>
          </a:prstGeom>
          <a:noFill/>
          <a:ln w="9525">
            <a:noFill/>
          </a:ln>
        </p:spPr>
        <p:txBody>
          <a:bodyPr wrap="square">
            <a:spAutoFit/>
          </a:bodyPr>
          <a:lstStyle/>
          <a:p>
            <a:pPr lvl="0">
              <a:buClr>
                <a:srgbClr val="000000"/>
              </a:buClr>
            </a:pPr>
            <a:r>
              <a:rPr lang="zh-CN" altLang="en-US" sz="1350" b="1" dirty="0">
                <a:solidFill>
                  <a:srgbClr val="FF0000"/>
                </a:solidFill>
                <a:latin typeface="微软雅黑" panose="020B0503020204020204" pitchFamily="34" charset="-122"/>
                <a:ea typeface="微软雅黑" panose="020B0503020204020204" pitchFamily="34" charset="-122"/>
              </a:rPr>
              <a:t>要点</a:t>
            </a:r>
            <a:r>
              <a:rPr lang="zh-CN" altLang="zh-CN" sz="1350" b="1" dirty="0">
                <a:solidFill>
                  <a:srgbClr val="FF0000"/>
                </a:solidFill>
                <a:latin typeface="微软雅黑" panose="020B0503020204020204" pitchFamily="34" charset="-122"/>
                <a:ea typeface="微软雅黑" panose="020B0503020204020204" pitchFamily="34" charset="-122"/>
              </a:rPr>
              <a:t>：</a:t>
            </a:r>
            <a:r>
              <a:rPr lang="en-US" altLang="zh-CN" sz="135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上传的附件一定是盖有鲜章的</a:t>
            </a:r>
            <a:r>
              <a:rPr lang="en-US" altLang="zh-CN" sz="1200" dirty="0">
                <a:solidFill>
                  <a:srgbClr val="FF0000"/>
                </a:solidFill>
                <a:latin typeface="微软雅黑" panose="020B0503020204020204" pitchFamily="34" charset="-122"/>
                <a:ea typeface="微软雅黑" panose="020B0503020204020204" pitchFamily="34" charset="-122"/>
              </a:rPr>
              <a:t>pdf</a:t>
            </a:r>
            <a:r>
              <a:rPr lang="zh-CN" altLang="en-US" sz="1200" dirty="0">
                <a:solidFill>
                  <a:srgbClr val="FF0000"/>
                </a:solidFill>
                <a:latin typeface="微软雅黑" panose="020B0503020204020204" pitchFamily="34" charset="-122"/>
                <a:ea typeface="微软雅黑" panose="020B0503020204020204" pitchFamily="34" charset="-122"/>
              </a:rPr>
              <a:t>文件；</a:t>
            </a:r>
            <a:r>
              <a:rPr lang="en-US" altLang="zh-CN" sz="1200" dirty="0">
                <a:solidFill>
                  <a:srgbClr val="FF0000"/>
                </a:solidFill>
                <a:latin typeface="微软雅黑" panose="020B0503020204020204" pitchFamily="34" charset="-122"/>
                <a:ea typeface="微软雅黑" panose="020B0503020204020204" pitchFamily="34" charset="-122"/>
              </a:rPr>
              <a:t>2</a:t>
            </a:r>
            <a:r>
              <a:rPr lang="zh-CN" altLang="en-US" sz="1200" dirty="0">
                <a:solidFill>
                  <a:srgbClr val="FF0000"/>
                </a:solidFill>
                <a:latin typeface="微软雅黑" panose="020B0503020204020204" pitchFamily="34" charset="-122"/>
                <a:ea typeface="微软雅黑" panose="020B0503020204020204" pitchFamily="34" charset="-122"/>
              </a:rPr>
              <a:t>、按下面流程将业务数据上报至编办；</a:t>
            </a:r>
            <a:r>
              <a:rPr lang="en-US" altLang="zh-CN" sz="1200" dirty="0">
                <a:solidFill>
                  <a:srgbClr val="FF0000"/>
                </a:solidFill>
                <a:latin typeface="微软雅黑" panose="020B0503020204020204" pitchFamily="34" charset="-122"/>
                <a:ea typeface="微软雅黑" panose="020B0503020204020204" pitchFamily="34" charset="-122"/>
              </a:rPr>
              <a:t>3.</a:t>
            </a:r>
            <a:r>
              <a:rPr lang="zh-CN" altLang="en-US" sz="1200" dirty="0">
                <a:solidFill>
                  <a:srgbClr val="FF0000"/>
                </a:solidFill>
                <a:latin typeface="微软雅黑" panose="020B0503020204020204" pitchFamily="34" charset="-122"/>
                <a:ea typeface="微软雅黑" panose="020B0503020204020204" pitchFamily="34" charset="-122"/>
              </a:rPr>
              <a:t>打印编制使用申请单；</a:t>
            </a:r>
            <a:r>
              <a:rPr lang="en-US" altLang="zh-CN" sz="1200" dirty="0">
                <a:solidFill>
                  <a:srgbClr val="FF0000"/>
                </a:solidFill>
                <a:latin typeface="微软雅黑" panose="020B0503020204020204" pitchFamily="34" charset="-122"/>
                <a:ea typeface="微软雅黑" panose="020B0503020204020204" pitchFamily="34" charset="-122"/>
              </a:rPr>
              <a:t>4.</a:t>
            </a:r>
            <a:r>
              <a:rPr lang="zh-CN" altLang="en-US" sz="1200" dirty="0">
                <a:solidFill>
                  <a:srgbClr val="FF0000"/>
                </a:solidFill>
                <a:latin typeface="微软雅黑" panose="020B0503020204020204" pitchFamily="34" charset="-122"/>
                <a:ea typeface="微软雅黑" panose="020B0503020204020204" pitchFamily="34" charset="-122"/>
              </a:rPr>
              <a:t> 携带电子编制管理证+编制使用申请单，到编办业务处室进行审核，业务处室审核通过，打印编制使用审签单；</a:t>
            </a:r>
            <a:r>
              <a:rPr lang="en-US" altLang="zh-CN" sz="1200" dirty="0">
                <a:solidFill>
                  <a:srgbClr val="FF0000"/>
                </a:solidFill>
                <a:latin typeface="微软雅黑" panose="020B0503020204020204" pitchFamily="34" charset="-122"/>
                <a:ea typeface="微软雅黑" panose="020B0503020204020204" pitchFamily="34" charset="-122"/>
              </a:rPr>
              <a:t>4.</a:t>
            </a:r>
            <a:r>
              <a:rPr lang="zh-CN" altLang="en-US" sz="1200" dirty="0">
                <a:solidFill>
                  <a:srgbClr val="FF0000"/>
                </a:solidFill>
                <a:latin typeface="微软雅黑" panose="020B0503020204020204" pitchFamily="34" charset="-122"/>
                <a:ea typeface="微软雅黑" panose="020B0503020204020204" pitchFamily="34" charset="-122"/>
              </a:rPr>
              <a:t>携带电子编制管理+编制使用审签单，到编办进行审核，审核通过，打印编制使用审批表，携带此表到组织</a:t>
            </a:r>
            <a:r>
              <a:rPr lang="en-US" altLang="zh-CN" sz="1200" dirty="0">
                <a:solidFill>
                  <a:srgbClr val="FF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人社办理相关业务。</a:t>
            </a:r>
            <a:endParaRPr lang="zh-CN" altLang="zh-CN" sz="1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4347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xmlns="" id="{1BD90776-8DBB-4174-9CB5-544F62EEA4DD}"/>
              </a:ext>
            </a:extLst>
          </p:cNvPr>
          <p:cNvSpPr/>
          <p:nvPr/>
        </p:nvSpPr>
        <p:spPr>
          <a:xfrm>
            <a:off x="323410" y="116540"/>
            <a:ext cx="3744520" cy="461665"/>
          </a:xfrm>
          <a:prstGeom prst="rect">
            <a:avLst/>
          </a:prstGeom>
          <a:noFill/>
          <a:ln w="9525">
            <a:noFill/>
          </a:ln>
        </p:spPr>
        <p:txBody>
          <a:bodyPr wrap="square">
            <a:spAutoFit/>
          </a:bodyPr>
          <a:lstStyle/>
          <a:p>
            <a:pPr lvl="0">
              <a:buClr>
                <a:srgbClr val="000000"/>
              </a:buClr>
            </a:pPr>
            <a:r>
              <a:rPr lang="zh-CN" altLang="en-US" sz="2400" dirty="0">
                <a:latin typeface="微软雅黑" panose="020B0503020204020204" pitchFamily="34" charset="-122"/>
                <a:ea typeface="微软雅黑" panose="020B0503020204020204" pitchFamily="34" charset="-122"/>
                <a:cs typeface="Calibri" charset="0"/>
              </a:rPr>
              <a:t>二、入编登记管理流程</a:t>
            </a:r>
            <a:endParaRPr lang="zh-CN" altLang="zh-CN" sz="2400" b="1" dirty="0">
              <a:solidFill>
                <a:srgbClr val="FF0000"/>
              </a:solidFill>
              <a:latin typeface="微软雅黑" panose="020B0503020204020204" pitchFamily="34" charset="-122"/>
              <a:ea typeface="微软雅黑" panose="020B0503020204020204" pitchFamily="34" charset="-122"/>
              <a:sym typeface="华康俪金黑W8(P)" pitchFamily="2" charset="-122"/>
            </a:endParaRPr>
          </a:p>
        </p:txBody>
      </p:sp>
      <p:sp>
        <p:nvSpPr>
          <p:cNvPr id="47" name="Text Box 37">
            <a:extLst>
              <a:ext uri="{FF2B5EF4-FFF2-40B4-BE49-F238E27FC236}">
                <a16:creationId xmlns:a16="http://schemas.microsoft.com/office/drawing/2014/main" xmlns="" id="{C54E68BD-7191-490B-8EDD-570F3C91DF74}"/>
              </a:ext>
            </a:extLst>
          </p:cNvPr>
          <p:cNvSpPr txBox="1"/>
          <p:nvPr/>
        </p:nvSpPr>
        <p:spPr>
          <a:xfrm>
            <a:off x="323410" y="639932"/>
            <a:ext cx="8713210" cy="484748"/>
          </a:xfrm>
          <a:prstGeom prst="rect">
            <a:avLst/>
          </a:prstGeom>
          <a:noFill/>
          <a:ln w="9525">
            <a:noFill/>
          </a:ln>
        </p:spPr>
        <p:txBody>
          <a:bodyPr wrap="square">
            <a:spAutoFit/>
          </a:bodyPr>
          <a:lstStyle/>
          <a:p>
            <a:pPr lvl="0">
              <a:buClr>
                <a:srgbClr val="000000"/>
              </a:buClr>
            </a:pPr>
            <a:r>
              <a:rPr lang="zh-CN" altLang="en-US" sz="1350" b="1" dirty="0">
                <a:solidFill>
                  <a:srgbClr val="FF0000"/>
                </a:solidFill>
                <a:latin typeface="微软雅黑" panose="020B0503020204020204" pitchFamily="34" charset="-122"/>
                <a:ea typeface="微软雅黑" panose="020B0503020204020204" pitchFamily="34" charset="-122"/>
              </a:rPr>
              <a:t>要点</a:t>
            </a:r>
            <a:r>
              <a:rPr lang="zh-CN" altLang="zh-CN" sz="1350" b="1" dirty="0">
                <a:solidFill>
                  <a:srgbClr val="FF0000"/>
                </a:solidFill>
                <a:latin typeface="微软雅黑" panose="020B0503020204020204" pitchFamily="34" charset="-122"/>
                <a:ea typeface="微软雅黑" panose="020B0503020204020204" pitchFamily="34" charset="-122"/>
              </a:rPr>
              <a:t>：</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选择正确的“核准单号”；</a:t>
            </a:r>
            <a:r>
              <a:rPr lang="en-US" altLang="zh-CN" sz="1200" dirty="0">
                <a:solidFill>
                  <a:srgbClr val="FF0000"/>
                </a:solidFill>
                <a:latin typeface="微软雅黑" panose="020B0503020204020204" pitchFamily="34" charset="-122"/>
                <a:ea typeface="微软雅黑" panose="020B0503020204020204" pitchFamily="34" charset="-122"/>
              </a:rPr>
              <a:t>2.</a:t>
            </a:r>
            <a:r>
              <a:rPr lang="zh-CN" altLang="en-US" sz="1200" dirty="0">
                <a:solidFill>
                  <a:srgbClr val="FF0000"/>
                </a:solidFill>
                <a:latin typeface="微软雅黑" panose="020B0503020204020204" pitchFamily="34" charset="-122"/>
                <a:ea typeface="微软雅黑" panose="020B0503020204020204" pitchFamily="34" charset="-122"/>
              </a:rPr>
              <a:t>上传带有鲜章的</a:t>
            </a:r>
            <a:r>
              <a:rPr lang="en-US" altLang="zh-CN" sz="1200" dirty="0">
                <a:solidFill>
                  <a:srgbClr val="FF0000"/>
                </a:solidFill>
                <a:latin typeface="微软雅黑" panose="020B0503020204020204" pitchFamily="34" charset="-122"/>
                <a:ea typeface="微软雅黑" panose="020B0503020204020204" pitchFamily="34" charset="-122"/>
              </a:rPr>
              <a:t>pdf</a:t>
            </a:r>
            <a:r>
              <a:rPr lang="zh-CN" altLang="en-US" sz="1200" dirty="0">
                <a:solidFill>
                  <a:srgbClr val="FF0000"/>
                </a:solidFill>
                <a:latin typeface="微软雅黑" panose="020B0503020204020204" pitchFamily="34" charset="-122"/>
                <a:ea typeface="微软雅黑" panose="020B0503020204020204" pitchFamily="34" charset="-122"/>
              </a:rPr>
              <a:t>文件；</a:t>
            </a:r>
            <a:r>
              <a:rPr lang="en-US" altLang="zh-CN" sz="1200" dirty="0">
                <a:solidFill>
                  <a:srgbClr val="FF0000"/>
                </a:solidFill>
                <a:latin typeface="微软雅黑" panose="020B0503020204020204" pitchFamily="34" charset="-122"/>
                <a:ea typeface="微软雅黑" panose="020B0503020204020204" pitchFamily="34" charset="-122"/>
              </a:rPr>
              <a:t>3.</a:t>
            </a:r>
            <a:r>
              <a:rPr lang="zh-CN" altLang="en-US" sz="1200" dirty="0">
                <a:solidFill>
                  <a:srgbClr val="FF0000"/>
                </a:solidFill>
                <a:latin typeface="微软雅黑" panose="020B0503020204020204" pitchFamily="34" charset="-122"/>
                <a:ea typeface="微软雅黑" panose="020B0503020204020204" pitchFamily="34" charset="-122"/>
              </a:rPr>
              <a:t>准确填写人员信息；</a:t>
            </a:r>
            <a:r>
              <a:rPr lang="en-US" altLang="zh-CN" sz="1200" dirty="0">
                <a:solidFill>
                  <a:srgbClr val="FF0000"/>
                </a:solidFill>
                <a:latin typeface="微软雅黑" panose="020B0503020204020204" pitchFamily="34" charset="-122"/>
                <a:ea typeface="微软雅黑" panose="020B0503020204020204" pitchFamily="34" charset="-122"/>
              </a:rPr>
              <a:t>4.</a:t>
            </a:r>
            <a:r>
              <a:rPr lang="zh-CN" altLang="en-US" sz="1200" dirty="0">
                <a:solidFill>
                  <a:srgbClr val="FF0000"/>
                </a:solidFill>
                <a:latin typeface="微软雅黑" panose="020B0503020204020204" pitchFamily="34" charset="-122"/>
                <a:ea typeface="微软雅黑" panose="020B0503020204020204" pitchFamily="34" charset="-122"/>
              </a:rPr>
              <a:t>在系统里面“上报同步”业务至编办。</a:t>
            </a:r>
            <a:endParaRPr lang="zh-CN" altLang="zh-CN" sz="1200" dirty="0">
              <a:solidFill>
                <a:srgbClr val="FF0000"/>
              </a:solidFill>
              <a:latin typeface="微软雅黑" panose="020B0503020204020204" pitchFamily="34" charset="-122"/>
              <a:ea typeface="微软雅黑" panose="020B0503020204020204" pitchFamily="34" charset="-122"/>
            </a:endParaRPr>
          </a:p>
          <a:p>
            <a:pPr lvl="0">
              <a:buClr>
                <a:srgbClr val="000000"/>
              </a:buClr>
            </a:pPr>
            <a:endParaRPr lang="zh-CN" altLang="zh-CN" sz="1200" dirty="0">
              <a:solidFill>
                <a:srgbClr val="FF0000"/>
              </a:solidFill>
              <a:latin typeface="微软雅黑" panose="020B0503020204020204" pitchFamily="34" charset="-122"/>
              <a:ea typeface="微软雅黑" panose="020B0503020204020204" pitchFamily="34" charset="-122"/>
            </a:endParaRPr>
          </a:p>
        </p:txBody>
      </p:sp>
      <p:grpSp>
        <p:nvGrpSpPr>
          <p:cNvPr id="49" name="组合 48">
            <a:extLst>
              <a:ext uri="{FF2B5EF4-FFF2-40B4-BE49-F238E27FC236}">
                <a16:creationId xmlns:a16="http://schemas.microsoft.com/office/drawing/2014/main" xmlns="" id="{25D1436B-4423-46EC-82F3-116DE43C3C7B}"/>
              </a:ext>
            </a:extLst>
          </p:cNvPr>
          <p:cNvGrpSpPr/>
          <p:nvPr/>
        </p:nvGrpSpPr>
        <p:grpSpPr>
          <a:xfrm>
            <a:off x="64551" y="1052670"/>
            <a:ext cx="8997933" cy="5904820"/>
            <a:chOff x="64551" y="1052670"/>
            <a:chExt cx="8997933" cy="5882850"/>
          </a:xfrm>
        </p:grpSpPr>
        <p:grpSp>
          <p:nvGrpSpPr>
            <p:cNvPr id="46" name="组合 45">
              <a:extLst>
                <a:ext uri="{FF2B5EF4-FFF2-40B4-BE49-F238E27FC236}">
                  <a16:creationId xmlns:a16="http://schemas.microsoft.com/office/drawing/2014/main" xmlns="" id="{8FF3AA9E-52F8-4FE4-B0A0-5F214EC70AF7}"/>
                </a:ext>
              </a:extLst>
            </p:cNvPr>
            <p:cNvGrpSpPr/>
            <p:nvPr/>
          </p:nvGrpSpPr>
          <p:grpSpPr>
            <a:xfrm>
              <a:off x="64551" y="1052670"/>
              <a:ext cx="8997933" cy="5882850"/>
              <a:chOff x="64551" y="1052670"/>
              <a:chExt cx="8997933" cy="5882850"/>
            </a:xfrm>
          </p:grpSpPr>
          <p:sp>
            <p:nvSpPr>
              <p:cNvPr id="14" name="箭头: 下 13">
                <a:extLst>
                  <a:ext uri="{FF2B5EF4-FFF2-40B4-BE49-F238E27FC236}">
                    <a16:creationId xmlns:a16="http://schemas.microsoft.com/office/drawing/2014/main" xmlns="" id="{F5962FFD-6091-468B-ABE8-2F9CB45266A8}"/>
                  </a:ext>
                </a:extLst>
              </p:cNvPr>
              <p:cNvSpPr/>
              <p:nvPr/>
            </p:nvSpPr>
            <p:spPr>
              <a:xfrm>
                <a:off x="882245" y="2026938"/>
                <a:ext cx="360050" cy="64809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箭头: 下 34">
                <a:extLst>
                  <a:ext uri="{FF2B5EF4-FFF2-40B4-BE49-F238E27FC236}">
                    <a16:creationId xmlns:a16="http://schemas.microsoft.com/office/drawing/2014/main" xmlns="" id="{AC7F8E63-B158-4F74-A5A0-F070CCE4E194}"/>
                  </a:ext>
                </a:extLst>
              </p:cNvPr>
              <p:cNvSpPr/>
              <p:nvPr/>
            </p:nvSpPr>
            <p:spPr>
              <a:xfrm>
                <a:off x="882245" y="3410783"/>
                <a:ext cx="360050" cy="64809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7" name="箭头: 下 36">
                <a:extLst>
                  <a:ext uri="{FF2B5EF4-FFF2-40B4-BE49-F238E27FC236}">
                    <a16:creationId xmlns:a16="http://schemas.microsoft.com/office/drawing/2014/main" xmlns="" id="{3B94747C-5377-4005-B345-F77ED0F890C2}"/>
                  </a:ext>
                </a:extLst>
              </p:cNvPr>
              <p:cNvSpPr/>
              <p:nvPr/>
            </p:nvSpPr>
            <p:spPr>
              <a:xfrm>
                <a:off x="882245" y="4816363"/>
                <a:ext cx="360050" cy="5760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42" name="组合 41">
                <a:extLst>
                  <a:ext uri="{FF2B5EF4-FFF2-40B4-BE49-F238E27FC236}">
                    <a16:creationId xmlns:a16="http://schemas.microsoft.com/office/drawing/2014/main" xmlns="" id="{66CB482D-5CBA-46F7-B430-8C4B3563DFCF}"/>
                  </a:ext>
                </a:extLst>
              </p:cNvPr>
              <p:cNvGrpSpPr/>
              <p:nvPr/>
            </p:nvGrpSpPr>
            <p:grpSpPr>
              <a:xfrm>
                <a:off x="64551" y="1052670"/>
                <a:ext cx="8997933" cy="2446215"/>
                <a:chOff x="64551" y="1052670"/>
                <a:chExt cx="8997933" cy="2446215"/>
              </a:xfrm>
            </p:grpSpPr>
            <p:sp>
              <p:nvSpPr>
                <p:cNvPr id="13" name="矩形: 圆角 12">
                  <a:extLst>
                    <a:ext uri="{FF2B5EF4-FFF2-40B4-BE49-F238E27FC236}">
                      <a16:creationId xmlns:a16="http://schemas.microsoft.com/office/drawing/2014/main" xmlns="" id="{84CAEDCD-A60F-4F8B-84EF-56D450CFDF17}"/>
                    </a:ext>
                  </a:extLst>
                </p:cNvPr>
                <p:cNvSpPr/>
                <p:nvPr/>
              </p:nvSpPr>
              <p:spPr>
                <a:xfrm>
                  <a:off x="64551" y="1233123"/>
                  <a:ext cx="2088290" cy="792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业务申报界面，点击</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dirty="0">
                      <a:solidFill>
                        <a:schemeClr val="tx1"/>
                      </a:solidFill>
                      <a:latin typeface="微软雅黑" panose="020B0503020204020204" pitchFamily="34" charset="-122"/>
                      <a:ea typeface="微软雅黑" panose="020B0503020204020204" pitchFamily="34" charset="-122"/>
                    </a:rPr>
                    <a:t>“入编登记管理”</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点击“填报业务”</a:t>
                  </a:r>
                  <a:endParaRPr lang="zh-CN" altLang="zh-CN" sz="1200" dirty="0">
                    <a:solidFill>
                      <a:schemeClr val="tx1"/>
                    </a:solidFill>
                    <a:latin typeface="微软雅黑" panose="020B0503020204020204" pitchFamily="34" charset="-122"/>
                    <a:ea typeface="微软雅黑" panose="020B0503020204020204" pitchFamily="34" charset="-122"/>
                  </a:endParaRPr>
                </a:p>
              </p:txBody>
            </p:sp>
            <p:grpSp>
              <p:nvGrpSpPr>
                <p:cNvPr id="27" name="组合 26">
                  <a:extLst>
                    <a:ext uri="{FF2B5EF4-FFF2-40B4-BE49-F238E27FC236}">
                      <a16:creationId xmlns:a16="http://schemas.microsoft.com/office/drawing/2014/main" xmlns="" id="{A97E87F9-1185-4A2E-8ED5-240A3D681B86}"/>
                    </a:ext>
                  </a:extLst>
                </p:cNvPr>
                <p:cNvGrpSpPr/>
                <p:nvPr/>
              </p:nvGrpSpPr>
              <p:grpSpPr>
                <a:xfrm>
                  <a:off x="2226644" y="1052670"/>
                  <a:ext cx="6835840" cy="2446215"/>
                  <a:chOff x="2226644" y="1198815"/>
                  <a:chExt cx="6835840" cy="2446215"/>
                </a:xfrm>
              </p:grpSpPr>
              <p:pic>
                <p:nvPicPr>
                  <p:cNvPr id="23" name="图片 22">
                    <a:extLst>
                      <a:ext uri="{FF2B5EF4-FFF2-40B4-BE49-F238E27FC236}">
                        <a16:creationId xmlns:a16="http://schemas.microsoft.com/office/drawing/2014/main" xmlns="" id="{84D1609E-2A2B-4F7E-B2D8-3AA82E72D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644" y="1198815"/>
                    <a:ext cx="6809976" cy="2446215"/>
                  </a:xfrm>
                  <a:prstGeom prst="rect">
                    <a:avLst/>
                  </a:prstGeom>
                </p:spPr>
              </p:pic>
              <p:sp>
                <p:nvSpPr>
                  <p:cNvPr id="24" name="矩形 23">
                    <a:extLst>
                      <a:ext uri="{FF2B5EF4-FFF2-40B4-BE49-F238E27FC236}">
                        <a16:creationId xmlns:a16="http://schemas.microsoft.com/office/drawing/2014/main" xmlns="" id="{C6CFA3DE-621E-4328-A7BC-94012E5EA150}"/>
                      </a:ext>
                    </a:extLst>
                  </p:cNvPr>
                  <p:cNvSpPr/>
                  <p:nvPr/>
                </p:nvSpPr>
                <p:spPr>
                  <a:xfrm>
                    <a:off x="4283960" y="1319507"/>
                    <a:ext cx="576080" cy="597283"/>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78F1CD0B-C20A-40C4-97B6-A1521CFD0270}"/>
                      </a:ext>
                    </a:extLst>
                  </p:cNvPr>
                  <p:cNvSpPr/>
                  <p:nvPr/>
                </p:nvSpPr>
                <p:spPr>
                  <a:xfrm>
                    <a:off x="2663735" y="1916790"/>
                    <a:ext cx="576080" cy="28804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xmlns="" id="{45532BB5-1E93-4F47-A825-F6C0F0A403A8}"/>
                      </a:ext>
                    </a:extLst>
                  </p:cNvPr>
                  <p:cNvSpPr/>
                  <p:nvPr/>
                </p:nvSpPr>
                <p:spPr>
                  <a:xfrm>
                    <a:off x="8532549" y="2852920"/>
                    <a:ext cx="529935" cy="21603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a:extLst>
                    <a:ext uri="{FF2B5EF4-FFF2-40B4-BE49-F238E27FC236}">
                      <a16:creationId xmlns:a16="http://schemas.microsoft.com/office/drawing/2014/main" xmlns="" id="{D8EB3064-644F-491E-9BEB-14F8EF702B4D}"/>
                    </a:ext>
                  </a:extLst>
                </p:cNvPr>
                <p:cNvSpPr txBox="1"/>
                <p:nvPr/>
              </p:nvSpPr>
              <p:spPr>
                <a:xfrm>
                  <a:off x="2339690" y="1196690"/>
                  <a:ext cx="327334"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1</a:t>
                  </a:r>
                  <a:endParaRPr lang="zh-CN" altLang="en-US" sz="2000" b="1" dirty="0">
                    <a:latin typeface="Arial" panose="020B0604020202020204" pitchFamily="34" charset="0"/>
                    <a:cs typeface="Arial" panose="020B0604020202020204" pitchFamily="34" charset="0"/>
                  </a:endParaRPr>
                </a:p>
              </p:txBody>
            </p:sp>
          </p:grpSp>
          <p:grpSp>
            <p:nvGrpSpPr>
              <p:cNvPr id="43" name="组合 42">
                <a:extLst>
                  <a:ext uri="{FF2B5EF4-FFF2-40B4-BE49-F238E27FC236}">
                    <a16:creationId xmlns:a16="http://schemas.microsoft.com/office/drawing/2014/main" xmlns="" id="{3D81E894-2B10-4CBD-AA7F-BDC95DB86D54}"/>
                  </a:ext>
                </a:extLst>
              </p:cNvPr>
              <p:cNvGrpSpPr/>
              <p:nvPr/>
            </p:nvGrpSpPr>
            <p:grpSpPr>
              <a:xfrm>
                <a:off x="107380" y="2204830"/>
                <a:ext cx="7507800" cy="2304320"/>
                <a:chOff x="107380" y="2204830"/>
                <a:chExt cx="7507800" cy="2304320"/>
              </a:xfrm>
            </p:grpSpPr>
            <p:sp>
              <p:nvSpPr>
                <p:cNvPr id="15" name="矩形: 圆角 14">
                  <a:extLst>
                    <a:ext uri="{FF2B5EF4-FFF2-40B4-BE49-F238E27FC236}">
                      <a16:creationId xmlns:a16="http://schemas.microsoft.com/office/drawing/2014/main" xmlns="" id="{69B2C588-FD56-4AE0-878B-1F302B834558}"/>
                    </a:ext>
                  </a:extLst>
                </p:cNvPr>
                <p:cNvSpPr/>
                <p:nvPr/>
              </p:nvSpPr>
              <p:spPr>
                <a:xfrm>
                  <a:off x="107380" y="2618673"/>
                  <a:ext cx="2088290" cy="792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rPr>
                    <a:t>系统弹出“入编申请单”，准确选择“核准单号”，填写相关入编信息并保存。</a:t>
                  </a:r>
                </a:p>
              </p:txBody>
            </p:sp>
            <p:pic>
              <p:nvPicPr>
                <p:cNvPr id="29" name="图片 28">
                  <a:extLst>
                    <a:ext uri="{FF2B5EF4-FFF2-40B4-BE49-F238E27FC236}">
                      <a16:creationId xmlns:a16="http://schemas.microsoft.com/office/drawing/2014/main" xmlns="" id="{C3A924FE-03B0-4E78-B815-7985020AB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440" y="2204830"/>
                  <a:ext cx="5328740" cy="2304320"/>
                </a:xfrm>
                <a:prstGeom prst="rect">
                  <a:avLst/>
                </a:prstGeom>
              </p:spPr>
            </p:pic>
            <p:sp>
              <p:nvSpPr>
                <p:cNvPr id="39" name="文本框 38">
                  <a:extLst>
                    <a:ext uri="{FF2B5EF4-FFF2-40B4-BE49-F238E27FC236}">
                      <a16:creationId xmlns:a16="http://schemas.microsoft.com/office/drawing/2014/main" xmlns="" id="{F2928AB2-035A-4F57-A865-F5025324D746}"/>
                    </a:ext>
                  </a:extLst>
                </p:cNvPr>
                <p:cNvSpPr txBox="1"/>
                <p:nvPr/>
              </p:nvSpPr>
              <p:spPr>
                <a:xfrm>
                  <a:off x="2356208" y="2492870"/>
                  <a:ext cx="327334"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2</a:t>
                  </a:r>
                  <a:endParaRPr lang="zh-CN" altLang="en-US" sz="2000" b="1" dirty="0">
                    <a:latin typeface="Arial" panose="020B0604020202020204" pitchFamily="34" charset="0"/>
                    <a:cs typeface="Arial" panose="020B0604020202020204" pitchFamily="34" charset="0"/>
                  </a:endParaRPr>
                </a:p>
              </p:txBody>
            </p:sp>
          </p:grpSp>
          <p:grpSp>
            <p:nvGrpSpPr>
              <p:cNvPr id="44" name="组合 43">
                <a:extLst>
                  <a:ext uri="{FF2B5EF4-FFF2-40B4-BE49-F238E27FC236}">
                    <a16:creationId xmlns:a16="http://schemas.microsoft.com/office/drawing/2014/main" xmlns="" id="{0A16AE0B-0609-417C-A719-011EF3B6AF96}"/>
                  </a:ext>
                </a:extLst>
              </p:cNvPr>
              <p:cNvGrpSpPr/>
              <p:nvPr/>
            </p:nvGrpSpPr>
            <p:grpSpPr>
              <a:xfrm>
                <a:off x="65665" y="3938430"/>
                <a:ext cx="8640625" cy="1866900"/>
                <a:chOff x="65665" y="3938430"/>
                <a:chExt cx="8640625" cy="1866900"/>
              </a:xfrm>
            </p:grpSpPr>
            <p:pic>
              <p:nvPicPr>
                <p:cNvPr id="31" name="图片 30">
                  <a:extLst>
                    <a:ext uri="{FF2B5EF4-FFF2-40B4-BE49-F238E27FC236}">
                      <a16:creationId xmlns:a16="http://schemas.microsoft.com/office/drawing/2014/main" xmlns="" id="{2E5BD060-5D9D-4E75-8B77-E4F17FA46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440" y="3938430"/>
                  <a:ext cx="6419850" cy="1866900"/>
                </a:xfrm>
                <a:prstGeom prst="rect">
                  <a:avLst/>
                </a:prstGeom>
              </p:spPr>
            </p:pic>
            <p:sp>
              <p:nvSpPr>
                <p:cNvPr id="32" name="矩形: 圆角 31">
                  <a:extLst>
                    <a:ext uri="{FF2B5EF4-FFF2-40B4-BE49-F238E27FC236}">
                      <a16:creationId xmlns:a16="http://schemas.microsoft.com/office/drawing/2014/main" xmlns="" id="{8AF1E7AA-6F84-4D04-9E4B-BB8D546BD0E8}"/>
                    </a:ext>
                  </a:extLst>
                </p:cNvPr>
                <p:cNvSpPr/>
                <p:nvPr/>
              </p:nvSpPr>
              <p:spPr>
                <a:xfrm>
                  <a:off x="65665" y="4041085"/>
                  <a:ext cx="2088290" cy="792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准确填写人员信息，并保存人员信息界面。</a:t>
                  </a:r>
                </a:p>
              </p:txBody>
            </p:sp>
            <p:sp>
              <p:nvSpPr>
                <p:cNvPr id="40" name="文本框 39">
                  <a:extLst>
                    <a:ext uri="{FF2B5EF4-FFF2-40B4-BE49-F238E27FC236}">
                      <a16:creationId xmlns:a16="http://schemas.microsoft.com/office/drawing/2014/main" xmlns="" id="{E9168089-B215-43F7-B5B4-5A903C141BE7}"/>
                    </a:ext>
                  </a:extLst>
                </p:cNvPr>
                <p:cNvSpPr txBox="1"/>
                <p:nvPr/>
              </p:nvSpPr>
              <p:spPr>
                <a:xfrm>
                  <a:off x="2287094" y="4513390"/>
                  <a:ext cx="327334"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3</a:t>
                  </a:r>
                  <a:endParaRPr lang="zh-CN" altLang="en-US" sz="2000" b="1" dirty="0">
                    <a:latin typeface="Arial" panose="020B0604020202020204" pitchFamily="34" charset="0"/>
                    <a:cs typeface="Arial" panose="020B0604020202020204" pitchFamily="34" charset="0"/>
                  </a:endParaRPr>
                </a:p>
              </p:txBody>
            </p:sp>
          </p:grpSp>
          <p:grpSp>
            <p:nvGrpSpPr>
              <p:cNvPr id="45" name="组合 44">
                <a:extLst>
                  <a:ext uri="{FF2B5EF4-FFF2-40B4-BE49-F238E27FC236}">
                    <a16:creationId xmlns:a16="http://schemas.microsoft.com/office/drawing/2014/main" xmlns="" id="{5BAE8A39-CCBA-43F4-8D25-6757E87F5E92}"/>
                  </a:ext>
                </a:extLst>
              </p:cNvPr>
              <p:cNvGrpSpPr/>
              <p:nvPr/>
            </p:nvGrpSpPr>
            <p:grpSpPr>
              <a:xfrm>
                <a:off x="64551" y="5152990"/>
                <a:ext cx="8774799" cy="1782530"/>
                <a:chOff x="64551" y="5152990"/>
                <a:chExt cx="8774799" cy="1782530"/>
              </a:xfrm>
            </p:grpSpPr>
            <p:pic>
              <p:nvPicPr>
                <p:cNvPr id="34" name="图片 33">
                  <a:extLst>
                    <a:ext uri="{FF2B5EF4-FFF2-40B4-BE49-F238E27FC236}">
                      <a16:creationId xmlns:a16="http://schemas.microsoft.com/office/drawing/2014/main" xmlns="" id="{17FD643D-8D4D-468C-96D1-FC60268FF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440" y="5152990"/>
                  <a:ext cx="6552910" cy="1782530"/>
                </a:xfrm>
                <a:prstGeom prst="rect">
                  <a:avLst/>
                </a:prstGeom>
              </p:spPr>
            </p:pic>
            <p:sp>
              <p:nvSpPr>
                <p:cNvPr id="36" name="矩形: 圆角 35">
                  <a:extLst>
                    <a:ext uri="{FF2B5EF4-FFF2-40B4-BE49-F238E27FC236}">
                      <a16:creationId xmlns:a16="http://schemas.microsoft.com/office/drawing/2014/main" xmlns="" id="{E5E38862-B308-49B7-A568-B86BA515F6A8}"/>
                    </a:ext>
                  </a:extLst>
                </p:cNvPr>
                <p:cNvSpPr/>
                <p:nvPr/>
              </p:nvSpPr>
              <p:spPr>
                <a:xfrm>
                  <a:off x="64551" y="5383242"/>
                  <a:ext cx="2088290" cy="792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4.</a:t>
                  </a:r>
                  <a:r>
                    <a:rPr lang="zh-CN" altLang="en-US" sz="1200" dirty="0">
                      <a:solidFill>
                        <a:schemeClr val="tx1"/>
                      </a:solidFill>
                      <a:latin typeface="微软雅黑" panose="020B0503020204020204" pitchFamily="34" charset="-122"/>
                      <a:ea typeface="微软雅黑" panose="020B0503020204020204" pitchFamily="34" charset="-122"/>
                    </a:rPr>
                    <a:t>保存之后，系统回到“入编登记管理”主页面，可以选择填报业务“上报同步”至编办</a:t>
                  </a:r>
                </a:p>
              </p:txBody>
            </p:sp>
            <p:sp>
              <p:nvSpPr>
                <p:cNvPr id="41" name="文本框 40">
                  <a:extLst>
                    <a:ext uri="{FF2B5EF4-FFF2-40B4-BE49-F238E27FC236}">
                      <a16:creationId xmlns:a16="http://schemas.microsoft.com/office/drawing/2014/main" xmlns="" id="{24927507-DB62-4947-BF51-ACB93FB3CA03}"/>
                    </a:ext>
                  </a:extLst>
                </p:cNvPr>
                <p:cNvSpPr txBox="1"/>
                <p:nvPr/>
              </p:nvSpPr>
              <p:spPr>
                <a:xfrm>
                  <a:off x="2336401" y="5805330"/>
                  <a:ext cx="327334"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4</a:t>
                  </a:r>
                  <a:endParaRPr lang="zh-CN" altLang="en-US" sz="2000" b="1" dirty="0">
                    <a:latin typeface="Arial" panose="020B0604020202020204" pitchFamily="34" charset="0"/>
                    <a:cs typeface="Arial" panose="020B0604020202020204" pitchFamily="34" charset="0"/>
                  </a:endParaRPr>
                </a:p>
              </p:txBody>
            </p:sp>
          </p:grpSp>
        </p:grpSp>
        <p:sp>
          <p:nvSpPr>
            <p:cNvPr id="48" name="矩形 47">
              <a:extLst>
                <a:ext uri="{FF2B5EF4-FFF2-40B4-BE49-F238E27FC236}">
                  <a16:creationId xmlns:a16="http://schemas.microsoft.com/office/drawing/2014/main" xmlns="" id="{824D69BD-47AC-43B5-B2CB-D0ED34E02093}"/>
                </a:ext>
              </a:extLst>
            </p:cNvPr>
            <p:cNvSpPr/>
            <p:nvPr/>
          </p:nvSpPr>
          <p:spPr>
            <a:xfrm>
              <a:off x="2987780" y="3068950"/>
              <a:ext cx="2088290" cy="225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0472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xmlns="" id="{1C352E43-BF86-4E52-9E64-9F3045E8D66B}"/>
              </a:ext>
            </a:extLst>
          </p:cNvPr>
          <p:cNvSpPr/>
          <p:nvPr/>
        </p:nvSpPr>
        <p:spPr>
          <a:xfrm>
            <a:off x="611450" y="116540"/>
            <a:ext cx="3600500" cy="461665"/>
          </a:xfrm>
          <a:prstGeom prst="rect">
            <a:avLst/>
          </a:prstGeom>
          <a:noFill/>
          <a:ln w="9525">
            <a:noFill/>
          </a:ln>
        </p:spPr>
        <p:txBody>
          <a:bodyPr wrap="square">
            <a:spAutoFit/>
          </a:bodyPr>
          <a:lstStyle/>
          <a:p>
            <a:pPr lvl="0">
              <a:buClr>
                <a:srgbClr val="000000"/>
              </a:buClr>
            </a:pPr>
            <a:r>
              <a:rPr lang="zh-CN" altLang="en-US" sz="2400" dirty="0">
                <a:latin typeface="微软雅黑" panose="020B0503020204020204" pitchFamily="34" charset="-122"/>
                <a:ea typeface="微软雅黑" panose="020B0503020204020204" pitchFamily="34" charset="-122"/>
                <a:cs typeface="Calibri" charset="0"/>
              </a:rPr>
              <a:t>三、出编登记管理流程</a:t>
            </a:r>
            <a:endParaRPr lang="zh-CN" altLang="zh-CN" sz="2400" b="1" dirty="0">
              <a:solidFill>
                <a:srgbClr val="FF0000"/>
              </a:solidFill>
              <a:latin typeface="微软雅黑" panose="020B0503020204020204" pitchFamily="34" charset="-122"/>
              <a:ea typeface="微软雅黑" panose="020B0503020204020204" pitchFamily="34" charset="-122"/>
              <a:sym typeface="华康俪金黑W8(P)" pitchFamily="2" charset="-122"/>
            </a:endParaRPr>
          </a:p>
        </p:txBody>
      </p:sp>
      <p:sp>
        <p:nvSpPr>
          <p:cNvPr id="22" name="Text Box 37">
            <a:extLst>
              <a:ext uri="{FF2B5EF4-FFF2-40B4-BE49-F238E27FC236}">
                <a16:creationId xmlns:a16="http://schemas.microsoft.com/office/drawing/2014/main" xmlns="" id="{3791FAE6-C1EE-42CD-8C17-5B664C9F4CF6}"/>
              </a:ext>
            </a:extLst>
          </p:cNvPr>
          <p:cNvSpPr txBox="1"/>
          <p:nvPr/>
        </p:nvSpPr>
        <p:spPr>
          <a:xfrm>
            <a:off x="251399" y="673519"/>
            <a:ext cx="8772429" cy="484748"/>
          </a:xfrm>
          <a:prstGeom prst="rect">
            <a:avLst/>
          </a:prstGeom>
          <a:noFill/>
          <a:ln w="9525">
            <a:noFill/>
          </a:ln>
        </p:spPr>
        <p:txBody>
          <a:bodyPr wrap="square">
            <a:spAutoFit/>
          </a:bodyPr>
          <a:lstStyle/>
          <a:p>
            <a:pPr>
              <a:buClr>
                <a:srgbClr val="000000"/>
              </a:buClr>
            </a:pPr>
            <a:r>
              <a:rPr lang="zh-CN" altLang="en-US" sz="1350" b="1" dirty="0">
                <a:solidFill>
                  <a:srgbClr val="FF0000"/>
                </a:solidFill>
                <a:latin typeface="微软雅黑" panose="020B0503020204020204" pitchFamily="34" charset="-122"/>
                <a:ea typeface="微软雅黑" panose="020B0503020204020204" pitchFamily="34" charset="-122"/>
              </a:rPr>
              <a:t>要点</a:t>
            </a:r>
            <a:r>
              <a:rPr lang="zh-CN" altLang="zh-CN" sz="1350" b="1" dirty="0">
                <a:solidFill>
                  <a:srgbClr val="FF0000"/>
                </a:solidFill>
                <a:latin typeface="微软雅黑" panose="020B0503020204020204" pitchFamily="34" charset="-122"/>
                <a:ea typeface="微软雅黑" panose="020B0503020204020204" pitchFamily="34" charset="-122"/>
              </a:rPr>
              <a:t>：</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、按照系统页面进行步骤操作；</a:t>
            </a:r>
            <a:r>
              <a:rPr lang="en-US" altLang="zh-CN" sz="1200" dirty="0">
                <a:solidFill>
                  <a:srgbClr val="FF0000"/>
                </a:solidFill>
                <a:latin typeface="微软雅黑" panose="020B0503020204020204" pitchFamily="34" charset="-122"/>
                <a:ea typeface="微软雅黑" panose="020B0503020204020204" pitchFamily="34" charset="-122"/>
              </a:rPr>
              <a:t>2</a:t>
            </a:r>
            <a:r>
              <a:rPr lang="zh-CN" altLang="en-US" sz="1200" dirty="0">
                <a:solidFill>
                  <a:srgbClr val="FF0000"/>
                </a:solidFill>
                <a:latin typeface="微软雅黑" panose="020B0503020204020204" pitchFamily="34" charset="-122"/>
                <a:ea typeface="微软雅黑" panose="020B0503020204020204" pitchFamily="34" charset="-122"/>
              </a:rPr>
              <a:t>、上传带有鲜章的</a:t>
            </a:r>
            <a:r>
              <a:rPr lang="en-US" altLang="zh-CN" sz="1200" dirty="0">
                <a:solidFill>
                  <a:srgbClr val="FF0000"/>
                </a:solidFill>
                <a:latin typeface="微软雅黑" panose="020B0503020204020204" pitchFamily="34" charset="-122"/>
                <a:ea typeface="微软雅黑" panose="020B0503020204020204" pitchFamily="34" charset="-122"/>
              </a:rPr>
              <a:t>pdf</a:t>
            </a:r>
            <a:r>
              <a:rPr lang="zh-CN" altLang="en-US" sz="1200" dirty="0">
                <a:solidFill>
                  <a:srgbClr val="FF0000"/>
                </a:solidFill>
                <a:latin typeface="微软雅黑" panose="020B0503020204020204" pitchFamily="34" charset="-122"/>
                <a:ea typeface="微软雅黑" panose="020B0503020204020204" pitchFamily="34" charset="-122"/>
              </a:rPr>
              <a:t>文件；</a:t>
            </a:r>
            <a:r>
              <a:rPr lang="en-US" altLang="zh-CN" sz="1200" dirty="0">
                <a:solidFill>
                  <a:srgbClr val="FF0000"/>
                </a:solidFill>
                <a:latin typeface="微软雅黑" panose="020B0503020204020204" pitchFamily="34" charset="-122"/>
                <a:ea typeface="微软雅黑" panose="020B0503020204020204" pitchFamily="34" charset="-122"/>
              </a:rPr>
              <a:t>3</a:t>
            </a:r>
            <a:r>
              <a:rPr lang="zh-CN" altLang="en-US" sz="1200" dirty="0">
                <a:solidFill>
                  <a:srgbClr val="FF0000"/>
                </a:solidFill>
                <a:latin typeface="微软雅黑" panose="020B0503020204020204" pitchFamily="34" charset="-122"/>
                <a:ea typeface="微软雅黑" panose="020B0503020204020204" pitchFamily="34" charset="-122"/>
              </a:rPr>
              <a:t>、省内的人员调动不能做出编操作，要做人员划转操作；</a:t>
            </a:r>
            <a:r>
              <a:rPr lang="en-US" altLang="zh-CN" sz="1200" dirty="0">
                <a:solidFill>
                  <a:srgbClr val="FF0000"/>
                </a:solidFill>
                <a:latin typeface="微软雅黑" panose="020B0503020204020204" pitchFamily="34" charset="-122"/>
                <a:ea typeface="微软雅黑" panose="020B0503020204020204" pitchFamily="34" charset="-122"/>
              </a:rPr>
              <a:t>4</a:t>
            </a:r>
            <a:r>
              <a:rPr lang="zh-CN" altLang="en-US" sz="1200" dirty="0">
                <a:solidFill>
                  <a:srgbClr val="FF0000"/>
                </a:solidFill>
                <a:latin typeface="微软雅黑" panose="020B0503020204020204" pitchFamily="34" charset="-122"/>
                <a:ea typeface="微软雅黑" panose="020B0503020204020204" pitchFamily="34" charset="-122"/>
              </a:rPr>
              <a:t>、系统操作的业务上报至编办。</a:t>
            </a:r>
            <a:endParaRPr lang="zh-CN" altLang="zh-CN" sz="1200" dirty="0">
              <a:solidFill>
                <a:srgbClr val="FF0000"/>
              </a:solidFill>
              <a:latin typeface="微软雅黑" panose="020B0503020204020204" pitchFamily="34" charset="-122"/>
              <a:ea typeface="微软雅黑" panose="020B0503020204020204" pitchFamily="34" charset="-122"/>
            </a:endParaRPr>
          </a:p>
        </p:txBody>
      </p:sp>
      <p:grpSp>
        <p:nvGrpSpPr>
          <p:cNvPr id="24" name="组合 23">
            <a:extLst>
              <a:ext uri="{FF2B5EF4-FFF2-40B4-BE49-F238E27FC236}">
                <a16:creationId xmlns:a16="http://schemas.microsoft.com/office/drawing/2014/main" xmlns="" id="{15DEDB87-3F6D-4DAF-A8F9-8A403E16E943}"/>
              </a:ext>
            </a:extLst>
          </p:cNvPr>
          <p:cNvGrpSpPr/>
          <p:nvPr/>
        </p:nvGrpSpPr>
        <p:grpSpPr>
          <a:xfrm>
            <a:off x="35370" y="1311105"/>
            <a:ext cx="9099293" cy="5155626"/>
            <a:chOff x="35370" y="1311105"/>
            <a:chExt cx="9099293" cy="5155626"/>
          </a:xfrm>
        </p:grpSpPr>
        <p:sp>
          <p:nvSpPr>
            <p:cNvPr id="4" name="矩形: 圆角 3">
              <a:extLst>
                <a:ext uri="{FF2B5EF4-FFF2-40B4-BE49-F238E27FC236}">
                  <a16:creationId xmlns:a16="http://schemas.microsoft.com/office/drawing/2014/main" xmlns="" id="{BB1BE843-E09C-4E10-8C70-34FEDBBF1F13}"/>
                </a:ext>
              </a:extLst>
            </p:cNvPr>
            <p:cNvSpPr/>
            <p:nvPr/>
          </p:nvSpPr>
          <p:spPr>
            <a:xfrm>
              <a:off x="107380" y="1700760"/>
              <a:ext cx="1803246" cy="11521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、业务申报界面，点击“出编登记管理”，点击“填报业务”</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系统弹出出编申请单，简要填写出编事由。</a:t>
              </a:r>
            </a:p>
          </p:txBody>
        </p:sp>
        <p:sp>
          <p:nvSpPr>
            <p:cNvPr id="5" name="矩形: 圆角 4">
              <a:extLst>
                <a:ext uri="{FF2B5EF4-FFF2-40B4-BE49-F238E27FC236}">
                  <a16:creationId xmlns:a16="http://schemas.microsoft.com/office/drawing/2014/main" xmlns="" id="{9B160707-E483-4BB4-BC02-70A4E0D96962}"/>
                </a:ext>
              </a:extLst>
            </p:cNvPr>
            <p:cNvSpPr/>
            <p:nvPr/>
          </p:nvSpPr>
          <p:spPr>
            <a:xfrm>
              <a:off x="35370" y="3645030"/>
              <a:ext cx="1877440" cy="106198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rPr>
                <a:t>、系统弹出“出编申请单”详细页面，准确填写出编申请单信息，并保存。系统回到主菜单。</a:t>
              </a:r>
            </a:p>
          </p:txBody>
        </p:sp>
        <p:sp>
          <p:nvSpPr>
            <p:cNvPr id="7" name="矩形: 圆角 6">
              <a:extLst>
                <a:ext uri="{FF2B5EF4-FFF2-40B4-BE49-F238E27FC236}">
                  <a16:creationId xmlns:a16="http://schemas.microsoft.com/office/drawing/2014/main" xmlns="" id="{3BB94F5E-3CC5-450E-B2BA-241B47BEA98C}"/>
                </a:ext>
              </a:extLst>
            </p:cNvPr>
            <p:cNvSpPr/>
            <p:nvPr/>
          </p:nvSpPr>
          <p:spPr>
            <a:xfrm>
              <a:off x="107503" y="5445280"/>
              <a:ext cx="1800127" cy="10214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CN" sz="1200" dirty="0">
                  <a:solidFill>
                    <a:schemeClr val="tx1"/>
                  </a:solidFill>
                </a:rPr>
                <a:t>3</a:t>
              </a:r>
              <a:r>
                <a:rPr lang="zh-CN" altLang="en-US" sz="1200" dirty="0">
                  <a:solidFill>
                    <a:schemeClr val="tx1"/>
                  </a:solidFill>
                </a:rPr>
                <a:t>、选择上报业务至编办。</a:t>
              </a:r>
            </a:p>
          </p:txBody>
        </p:sp>
        <p:sp>
          <p:nvSpPr>
            <p:cNvPr id="14" name="箭头: 下 13">
              <a:extLst>
                <a:ext uri="{FF2B5EF4-FFF2-40B4-BE49-F238E27FC236}">
                  <a16:creationId xmlns:a16="http://schemas.microsoft.com/office/drawing/2014/main" xmlns="" id="{7140881B-7A04-4543-9707-14D1377C93DE}"/>
                </a:ext>
              </a:extLst>
            </p:cNvPr>
            <p:cNvSpPr/>
            <p:nvPr/>
          </p:nvSpPr>
          <p:spPr>
            <a:xfrm>
              <a:off x="767395" y="2873423"/>
              <a:ext cx="432060" cy="771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xmlns="" id="{F75B058D-1C64-4A0D-A978-72243045BBC7}"/>
                </a:ext>
              </a:extLst>
            </p:cNvPr>
            <p:cNvGrpSpPr/>
            <p:nvPr/>
          </p:nvGrpSpPr>
          <p:grpSpPr>
            <a:xfrm>
              <a:off x="1984820" y="1311105"/>
              <a:ext cx="7149843" cy="2691692"/>
              <a:chOff x="2339690" y="1007447"/>
              <a:chExt cx="6768940" cy="2691692"/>
            </a:xfrm>
          </p:grpSpPr>
          <p:grpSp>
            <p:nvGrpSpPr>
              <p:cNvPr id="13" name="组合 12">
                <a:extLst>
                  <a:ext uri="{FF2B5EF4-FFF2-40B4-BE49-F238E27FC236}">
                    <a16:creationId xmlns:a16="http://schemas.microsoft.com/office/drawing/2014/main" xmlns="" id="{7FEE7425-3EC8-4D58-9F1D-B688030A02AA}"/>
                  </a:ext>
                </a:extLst>
              </p:cNvPr>
              <p:cNvGrpSpPr/>
              <p:nvPr/>
            </p:nvGrpSpPr>
            <p:grpSpPr>
              <a:xfrm>
                <a:off x="2339690" y="1007447"/>
                <a:ext cx="6768940" cy="2416129"/>
                <a:chOff x="2339690" y="1007447"/>
                <a:chExt cx="6768940" cy="2416129"/>
              </a:xfrm>
            </p:grpSpPr>
            <p:pic>
              <p:nvPicPr>
                <p:cNvPr id="9" name="图片 8">
                  <a:extLst>
                    <a:ext uri="{FF2B5EF4-FFF2-40B4-BE49-F238E27FC236}">
                      <a16:creationId xmlns:a16="http://schemas.microsoft.com/office/drawing/2014/main" xmlns="" id="{7E433BEC-B4F0-4F84-AD55-705D12678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690" y="1007447"/>
                  <a:ext cx="6732300" cy="2416129"/>
                </a:xfrm>
                <a:prstGeom prst="rect">
                  <a:avLst/>
                </a:prstGeom>
              </p:spPr>
            </p:pic>
            <p:sp>
              <p:nvSpPr>
                <p:cNvPr id="10" name="矩形: 圆角 9">
                  <a:extLst>
                    <a:ext uri="{FF2B5EF4-FFF2-40B4-BE49-F238E27FC236}">
                      <a16:creationId xmlns:a16="http://schemas.microsoft.com/office/drawing/2014/main" xmlns="" id="{F72D596E-45C2-4EBD-90C3-1CD3DFC3D681}"/>
                    </a:ext>
                  </a:extLst>
                </p:cNvPr>
                <p:cNvSpPr/>
                <p:nvPr/>
              </p:nvSpPr>
              <p:spPr>
                <a:xfrm>
                  <a:off x="4427980" y="1124680"/>
                  <a:ext cx="504070" cy="64809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B40059A5-730D-41FB-8C0A-E92DD2E14660}"/>
                    </a:ext>
                  </a:extLst>
                </p:cNvPr>
                <p:cNvSpPr/>
                <p:nvPr/>
              </p:nvSpPr>
              <p:spPr>
                <a:xfrm>
                  <a:off x="3347830" y="1700760"/>
                  <a:ext cx="504070" cy="36005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xmlns="" id="{978F28ED-E89A-4385-975D-EB4AA5E86266}"/>
                    </a:ext>
                  </a:extLst>
                </p:cNvPr>
                <p:cNvSpPr/>
                <p:nvPr/>
              </p:nvSpPr>
              <p:spPr>
                <a:xfrm>
                  <a:off x="8604560" y="2636890"/>
                  <a:ext cx="504070" cy="36005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a:extLst>
                  <a:ext uri="{FF2B5EF4-FFF2-40B4-BE49-F238E27FC236}">
                    <a16:creationId xmlns:a16="http://schemas.microsoft.com/office/drawing/2014/main" xmlns="" id="{1F764F6F-C8FF-4CA5-AAFF-0408BA92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690" y="2022739"/>
                <a:ext cx="5791200" cy="1676400"/>
              </a:xfrm>
              <a:prstGeom prst="rect">
                <a:avLst/>
              </a:prstGeom>
            </p:spPr>
          </p:pic>
        </p:grpSp>
        <p:pic>
          <p:nvPicPr>
            <p:cNvPr id="18" name="图片 17">
              <a:extLst>
                <a:ext uri="{FF2B5EF4-FFF2-40B4-BE49-F238E27FC236}">
                  <a16:creationId xmlns:a16="http://schemas.microsoft.com/office/drawing/2014/main" xmlns="" id="{38C2750A-500A-41F1-B047-5A8F275D6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640" y="3722405"/>
              <a:ext cx="7044188" cy="2514985"/>
            </a:xfrm>
            <a:prstGeom prst="rect">
              <a:avLst/>
            </a:prstGeom>
          </p:spPr>
        </p:pic>
        <p:sp>
          <p:nvSpPr>
            <p:cNvPr id="20" name="矩形 19">
              <a:extLst>
                <a:ext uri="{FF2B5EF4-FFF2-40B4-BE49-F238E27FC236}">
                  <a16:creationId xmlns:a16="http://schemas.microsoft.com/office/drawing/2014/main" xmlns="" id="{23089B8A-8B80-4E7D-A7ED-EE6EFBDF167B}"/>
                </a:ext>
              </a:extLst>
            </p:cNvPr>
            <p:cNvSpPr/>
            <p:nvPr/>
          </p:nvSpPr>
          <p:spPr>
            <a:xfrm>
              <a:off x="2339690" y="1497530"/>
              <a:ext cx="530915"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1</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1" name="矩形 20">
              <a:extLst>
                <a:ext uri="{FF2B5EF4-FFF2-40B4-BE49-F238E27FC236}">
                  <a16:creationId xmlns:a16="http://schemas.microsoft.com/office/drawing/2014/main" xmlns="" id="{0DCAD8F1-EE22-4AD4-91E1-3621F35C6F3E}"/>
                </a:ext>
              </a:extLst>
            </p:cNvPr>
            <p:cNvSpPr/>
            <p:nvPr/>
          </p:nvSpPr>
          <p:spPr>
            <a:xfrm>
              <a:off x="2427537" y="3418407"/>
              <a:ext cx="530915"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2</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3" name="箭头: 下 22">
              <a:extLst>
                <a:ext uri="{FF2B5EF4-FFF2-40B4-BE49-F238E27FC236}">
                  <a16:creationId xmlns:a16="http://schemas.microsoft.com/office/drawing/2014/main" xmlns="" id="{D85B7697-320D-4B9A-A286-C7FB47FA3D45}"/>
                </a:ext>
              </a:extLst>
            </p:cNvPr>
            <p:cNvSpPr/>
            <p:nvPr/>
          </p:nvSpPr>
          <p:spPr>
            <a:xfrm>
              <a:off x="767395" y="4705149"/>
              <a:ext cx="432060" cy="773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14582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xmlns="" id="{0ADA3EE7-1A60-49CC-9FD4-79FDC0BBE3D4}"/>
              </a:ext>
            </a:extLst>
          </p:cNvPr>
          <p:cNvSpPr/>
          <p:nvPr/>
        </p:nvSpPr>
        <p:spPr>
          <a:xfrm>
            <a:off x="611449" y="116540"/>
            <a:ext cx="3744521" cy="461665"/>
          </a:xfrm>
          <a:prstGeom prst="rect">
            <a:avLst/>
          </a:prstGeom>
          <a:noFill/>
          <a:ln w="9525">
            <a:noFill/>
          </a:ln>
        </p:spPr>
        <p:txBody>
          <a:bodyPr wrap="square">
            <a:spAutoFit/>
          </a:bodyPr>
          <a:lstStyle/>
          <a:p>
            <a:pPr>
              <a:buClr>
                <a:srgbClr val="000000"/>
              </a:buClr>
            </a:pPr>
            <a:r>
              <a:rPr lang="zh-CN" altLang="zh-CN" sz="1200" dirty="0">
                <a:solidFill>
                  <a:srgbClr val="5F5E5C"/>
                </a:solidFill>
                <a:latin typeface="微软雅黑" panose="020B0503020204020204" pitchFamily="34" charset="-122"/>
                <a:ea typeface="微软雅黑" panose="020B0503020204020204" pitchFamily="34" charset="-122"/>
                <a:sym typeface="华康俪金黑W8(P)" pitchFamily="2" charset="-122"/>
              </a:rPr>
              <a:t> </a:t>
            </a:r>
            <a:r>
              <a:rPr lang="zh-CN" altLang="en-US" sz="2400" dirty="0">
                <a:latin typeface="微软雅黑" panose="020B0503020204020204" pitchFamily="34" charset="-122"/>
                <a:ea typeface="微软雅黑" panose="020B0503020204020204" pitchFamily="34" charset="-122"/>
                <a:cs typeface="Calibri" charset="0"/>
                <a:sym typeface="华康俪金黑W8(P)" pitchFamily="2" charset="-122"/>
              </a:rPr>
              <a:t>四、</a:t>
            </a:r>
            <a:r>
              <a:rPr lang="zh-CN" altLang="en-US" sz="2400" dirty="0">
                <a:latin typeface="微软雅黑" panose="020B0503020204020204" pitchFamily="34" charset="-122"/>
                <a:ea typeface="微软雅黑" panose="020B0503020204020204" pitchFamily="34" charset="-122"/>
                <a:cs typeface="Calibri" charset="0"/>
              </a:rPr>
              <a:t>人员划转管理流程</a:t>
            </a:r>
            <a:endParaRPr lang="zh-CN" altLang="zh-CN" sz="2400" b="1" dirty="0">
              <a:solidFill>
                <a:srgbClr val="FF0000"/>
              </a:solidFill>
              <a:latin typeface="微软雅黑" panose="020B0503020204020204" pitchFamily="34" charset="-122"/>
              <a:ea typeface="微软雅黑" panose="020B0503020204020204" pitchFamily="34" charset="-122"/>
              <a:sym typeface="华康俪金黑W8(P)" pitchFamily="2" charset="-122"/>
            </a:endParaRPr>
          </a:p>
        </p:txBody>
      </p:sp>
      <p:sp>
        <p:nvSpPr>
          <p:cNvPr id="4" name="矩形: 圆角 3">
            <a:extLst>
              <a:ext uri="{FF2B5EF4-FFF2-40B4-BE49-F238E27FC236}">
                <a16:creationId xmlns:a16="http://schemas.microsoft.com/office/drawing/2014/main" xmlns="" id="{ED8EF238-276D-48D1-9A34-72834404FD76}"/>
              </a:ext>
            </a:extLst>
          </p:cNvPr>
          <p:cNvSpPr/>
          <p:nvPr/>
        </p:nvSpPr>
        <p:spPr>
          <a:xfrm>
            <a:off x="283459" y="1507044"/>
            <a:ext cx="1872260" cy="10801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、业务申报界面，点击“人员划转管理”，点击“填报业务”</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系统弹出划转申请单，简要填写拟划转事由。</a:t>
            </a:r>
          </a:p>
        </p:txBody>
      </p:sp>
      <p:sp>
        <p:nvSpPr>
          <p:cNvPr id="5" name="矩形: 圆角 4">
            <a:extLst>
              <a:ext uri="{FF2B5EF4-FFF2-40B4-BE49-F238E27FC236}">
                <a16:creationId xmlns:a16="http://schemas.microsoft.com/office/drawing/2014/main" xmlns="" id="{B4616498-9486-4A42-B5ED-818A5CD646A2}"/>
              </a:ext>
            </a:extLst>
          </p:cNvPr>
          <p:cNvSpPr/>
          <p:nvPr/>
        </p:nvSpPr>
        <p:spPr>
          <a:xfrm>
            <a:off x="251400" y="5136737"/>
            <a:ext cx="1872260" cy="10801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、选择上报业务至编办。</a:t>
            </a:r>
          </a:p>
          <a:p>
            <a:pPr algn="ctr"/>
            <a:endParaRPr lang="zh-CN" altLang="en-US" dirty="0"/>
          </a:p>
        </p:txBody>
      </p:sp>
      <p:sp>
        <p:nvSpPr>
          <p:cNvPr id="6" name="矩形: 圆角 5">
            <a:extLst>
              <a:ext uri="{FF2B5EF4-FFF2-40B4-BE49-F238E27FC236}">
                <a16:creationId xmlns:a16="http://schemas.microsoft.com/office/drawing/2014/main" xmlns="" id="{0E5B4604-B8F4-4C05-BE24-2CA859C6B16F}"/>
              </a:ext>
            </a:extLst>
          </p:cNvPr>
          <p:cNvSpPr/>
          <p:nvPr/>
        </p:nvSpPr>
        <p:spPr>
          <a:xfrm>
            <a:off x="251400" y="3333478"/>
            <a:ext cx="1872260" cy="10801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rPr>
              <a:t>、点击人员划转，系统弹出“划转人员信息”页面，准确填写出划转信息，并保存。系统回到主菜单。</a:t>
            </a:r>
          </a:p>
        </p:txBody>
      </p:sp>
      <p:sp>
        <p:nvSpPr>
          <p:cNvPr id="7" name="Text Box 37">
            <a:extLst>
              <a:ext uri="{FF2B5EF4-FFF2-40B4-BE49-F238E27FC236}">
                <a16:creationId xmlns:a16="http://schemas.microsoft.com/office/drawing/2014/main" xmlns="" id="{F6F574E0-3253-4BED-BD40-A428AC172E4E}"/>
              </a:ext>
            </a:extLst>
          </p:cNvPr>
          <p:cNvSpPr txBox="1"/>
          <p:nvPr/>
        </p:nvSpPr>
        <p:spPr>
          <a:xfrm>
            <a:off x="683460" y="673519"/>
            <a:ext cx="7492603" cy="669414"/>
          </a:xfrm>
          <a:prstGeom prst="rect">
            <a:avLst/>
          </a:prstGeom>
          <a:noFill/>
          <a:ln w="9525">
            <a:noFill/>
          </a:ln>
        </p:spPr>
        <p:txBody>
          <a:bodyPr>
            <a:spAutoFit/>
          </a:bodyPr>
          <a:lstStyle/>
          <a:p>
            <a:pPr>
              <a:buClr>
                <a:srgbClr val="000000"/>
              </a:buClr>
            </a:pPr>
            <a:r>
              <a:rPr lang="zh-CN" altLang="en-US" sz="1350" b="1" dirty="0">
                <a:solidFill>
                  <a:srgbClr val="FF0000"/>
                </a:solidFill>
                <a:latin typeface="微软雅黑" panose="020B0503020204020204" pitchFamily="34" charset="-122"/>
                <a:ea typeface="微软雅黑" panose="020B0503020204020204" pitchFamily="34" charset="-122"/>
              </a:rPr>
              <a:t>要点</a:t>
            </a:r>
            <a:r>
              <a:rPr lang="zh-CN" altLang="zh-CN" sz="1350" b="1" dirty="0">
                <a:solidFill>
                  <a:srgbClr val="FF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在判断如何选择“公共划转” 和“人员划转”时请记住，省内跨区划的人员调动都选择“公共划转”，反之都是“人员划转”。再次强调，上传附件一定是盖有鲜章的</a:t>
            </a:r>
            <a:r>
              <a:rPr lang="en-US" altLang="zh-CN" sz="1200" dirty="0">
                <a:solidFill>
                  <a:srgbClr val="FF0000"/>
                </a:solidFill>
                <a:latin typeface="微软雅黑" panose="020B0503020204020204" pitchFamily="34" charset="-122"/>
                <a:ea typeface="微软雅黑" panose="020B0503020204020204" pitchFamily="34" charset="-122"/>
              </a:rPr>
              <a:t>pdf</a:t>
            </a:r>
            <a:r>
              <a:rPr lang="zh-CN" altLang="en-US" sz="1200" dirty="0">
                <a:solidFill>
                  <a:srgbClr val="FF0000"/>
                </a:solidFill>
                <a:latin typeface="微软雅黑" panose="020B0503020204020204" pitchFamily="34" charset="-122"/>
                <a:ea typeface="微软雅黑" panose="020B0503020204020204" pitchFamily="34" charset="-122"/>
              </a:rPr>
              <a:t>文件。</a:t>
            </a:r>
            <a:endParaRPr lang="zh-CN" altLang="zh-CN" sz="1200" dirty="0">
              <a:solidFill>
                <a:srgbClr val="FF0000"/>
              </a:solidFill>
              <a:latin typeface="微软雅黑" panose="020B0503020204020204" pitchFamily="34" charset="-122"/>
              <a:ea typeface="微软雅黑" panose="020B0503020204020204" pitchFamily="34" charset="-122"/>
            </a:endParaRPr>
          </a:p>
          <a:p>
            <a:pPr lvl="0">
              <a:buClr>
                <a:srgbClr val="000000"/>
              </a:buClr>
            </a:pPr>
            <a:endParaRPr lang="zh-CN" altLang="zh-CN" sz="1200" dirty="0">
              <a:solidFill>
                <a:srgbClr val="FF0000"/>
              </a:solidFill>
              <a:latin typeface="微软雅黑" panose="020B0503020204020204" pitchFamily="34" charset="-122"/>
              <a:ea typeface="微软雅黑" panose="020B0503020204020204" pitchFamily="34" charset="-122"/>
            </a:endParaRPr>
          </a:p>
        </p:txBody>
      </p:sp>
      <p:pic>
        <p:nvPicPr>
          <p:cNvPr id="11" name="图片 10" descr="图片包含 屏幕截图, 红色, 标牌&#10;&#10;已生成极高可信度的说明">
            <a:extLst>
              <a:ext uri="{FF2B5EF4-FFF2-40B4-BE49-F238E27FC236}">
                <a16:creationId xmlns:a16="http://schemas.microsoft.com/office/drawing/2014/main" xmlns="" id="{0ED32BCA-B5A9-41B5-9574-673B3CD8B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088" y="1268700"/>
            <a:ext cx="6616934" cy="2315927"/>
          </a:xfrm>
          <a:prstGeom prst="rect">
            <a:avLst/>
          </a:prstGeom>
        </p:spPr>
      </p:pic>
      <p:pic>
        <p:nvPicPr>
          <p:cNvPr id="12" name="图片 11">
            <a:extLst>
              <a:ext uri="{FF2B5EF4-FFF2-40B4-BE49-F238E27FC236}">
                <a16:creationId xmlns:a16="http://schemas.microsoft.com/office/drawing/2014/main" xmlns="" id="{92E669DE-0909-47DC-8227-2EC25C791D92}"/>
              </a:ext>
            </a:extLst>
          </p:cNvPr>
          <p:cNvPicPr>
            <a:picLocks noChangeAspect="1"/>
          </p:cNvPicPr>
          <p:nvPr/>
        </p:nvPicPr>
        <p:blipFill>
          <a:blip r:embed="rId3"/>
          <a:stretch>
            <a:fillRect/>
          </a:stretch>
        </p:blipFill>
        <p:spPr>
          <a:xfrm>
            <a:off x="2267680" y="3356990"/>
            <a:ext cx="6652342" cy="2217524"/>
          </a:xfrm>
          <a:prstGeom prst="rect">
            <a:avLst/>
          </a:prstGeom>
        </p:spPr>
      </p:pic>
      <p:pic>
        <p:nvPicPr>
          <p:cNvPr id="13" name="图片 12">
            <a:extLst>
              <a:ext uri="{FF2B5EF4-FFF2-40B4-BE49-F238E27FC236}">
                <a16:creationId xmlns:a16="http://schemas.microsoft.com/office/drawing/2014/main" xmlns="" id="{880585D2-EF43-4EB6-A1AB-CA468A93CE3E}"/>
              </a:ext>
            </a:extLst>
          </p:cNvPr>
          <p:cNvPicPr>
            <a:picLocks noChangeAspect="1"/>
          </p:cNvPicPr>
          <p:nvPr/>
        </p:nvPicPr>
        <p:blipFill>
          <a:blip r:embed="rId4"/>
          <a:stretch>
            <a:fillRect/>
          </a:stretch>
        </p:blipFill>
        <p:spPr>
          <a:xfrm>
            <a:off x="4626707" y="4014421"/>
            <a:ext cx="4293315" cy="2523809"/>
          </a:xfrm>
          <a:prstGeom prst="rect">
            <a:avLst/>
          </a:prstGeom>
        </p:spPr>
      </p:pic>
      <p:sp>
        <p:nvSpPr>
          <p:cNvPr id="14" name="矩形 13">
            <a:extLst>
              <a:ext uri="{FF2B5EF4-FFF2-40B4-BE49-F238E27FC236}">
                <a16:creationId xmlns:a16="http://schemas.microsoft.com/office/drawing/2014/main" xmlns="" id="{E6EB2CF6-E159-4A19-9C50-B379076D064F}"/>
              </a:ext>
            </a:extLst>
          </p:cNvPr>
          <p:cNvSpPr/>
          <p:nvPr/>
        </p:nvSpPr>
        <p:spPr>
          <a:xfrm>
            <a:off x="2551946" y="1503333"/>
            <a:ext cx="530915"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1</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15" name="矩形 14">
            <a:extLst>
              <a:ext uri="{FF2B5EF4-FFF2-40B4-BE49-F238E27FC236}">
                <a16:creationId xmlns:a16="http://schemas.microsoft.com/office/drawing/2014/main" xmlns="" id="{8252BF91-4316-467B-B032-36F9FFBBA2D3}"/>
              </a:ext>
            </a:extLst>
          </p:cNvPr>
          <p:cNvSpPr/>
          <p:nvPr/>
        </p:nvSpPr>
        <p:spPr>
          <a:xfrm>
            <a:off x="2551945" y="3194575"/>
            <a:ext cx="530915"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2</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箭头: 下 15">
            <a:extLst>
              <a:ext uri="{FF2B5EF4-FFF2-40B4-BE49-F238E27FC236}">
                <a16:creationId xmlns:a16="http://schemas.microsoft.com/office/drawing/2014/main" xmlns="" id="{5DDB13B3-6649-459F-A63A-C28F3F537FAB}"/>
              </a:ext>
            </a:extLst>
          </p:cNvPr>
          <p:cNvSpPr/>
          <p:nvPr/>
        </p:nvSpPr>
        <p:spPr>
          <a:xfrm>
            <a:off x="950021" y="2587194"/>
            <a:ext cx="432060" cy="77160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xmlns="" id="{1329543D-AE8D-4065-9D87-94F9EA931832}"/>
              </a:ext>
            </a:extLst>
          </p:cNvPr>
          <p:cNvSpPr/>
          <p:nvPr/>
        </p:nvSpPr>
        <p:spPr>
          <a:xfrm>
            <a:off x="965838" y="4365130"/>
            <a:ext cx="432060" cy="77160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2494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0.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1.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2.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3.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4.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5.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6.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7.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8.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9.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4163</TotalTime>
  <Words>1181</Words>
  <Application>Microsoft Office PowerPoint</Application>
  <PresentationFormat>全屏显示(4:3)</PresentationFormat>
  <Paragraphs>106</Paragraphs>
  <Slides>13</Slides>
  <Notes>3</Notes>
  <HiddenSlides>0</HiddenSlides>
  <MMClips>0</MMClips>
  <ScaleCrop>false</ScaleCrop>
  <HeadingPairs>
    <vt:vector size="4" baseType="variant">
      <vt:variant>
        <vt:lpstr>主题</vt:lpstr>
      </vt:variant>
      <vt:variant>
        <vt:i4>15</vt:i4>
      </vt:variant>
      <vt:variant>
        <vt:lpstr>幻灯片标题</vt:lpstr>
      </vt:variant>
      <vt:variant>
        <vt:i4>13</vt:i4>
      </vt:variant>
    </vt:vector>
  </HeadingPairs>
  <TitlesOfParts>
    <vt:vector size="28" baseType="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甘肃省电子编制管理证系统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甘肃省电子编制管理证系统</dc:title>
  <dc:creator>Chelly Chen</dc:creator>
  <cp:lastModifiedBy>Administrator</cp:lastModifiedBy>
  <cp:revision>184</cp:revision>
  <cp:lastPrinted>2017-04-01T01:32:31Z</cp:lastPrinted>
  <dcterms:created xsi:type="dcterms:W3CDTF">2016-02-29T03:18:03Z</dcterms:created>
  <dcterms:modified xsi:type="dcterms:W3CDTF">2019-06-20T01:09:25Z</dcterms:modified>
</cp:coreProperties>
</file>