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0"/>
  </p:notesMasterIdLst>
  <p:handoutMasterIdLst>
    <p:handoutMasterId r:id="rId41"/>
  </p:handoutMasterIdLst>
  <p:sldIdLst>
    <p:sldId id="413" r:id="rId2"/>
    <p:sldId id="274" r:id="rId3"/>
    <p:sldId id="275" r:id="rId4"/>
    <p:sldId id="361" r:id="rId5"/>
    <p:sldId id="276" r:id="rId6"/>
    <p:sldId id="438" r:id="rId7"/>
    <p:sldId id="338" r:id="rId8"/>
    <p:sldId id="429" r:id="rId9"/>
    <p:sldId id="439" r:id="rId10"/>
    <p:sldId id="431" r:id="rId11"/>
    <p:sldId id="430" r:id="rId12"/>
    <p:sldId id="433" r:id="rId13"/>
    <p:sldId id="435" r:id="rId14"/>
    <p:sldId id="436" r:id="rId15"/>
    <p:sldId id="437" r:id="rId16"/>
    <p:sldId id="282" r:id="rId17"/>
    <p:sldId id="440" r:id="rId18"/>
    <p:sldId id="442" r:id="rId19"/>
    <p:sldId id="443" r:id="rId20"/>
    <p:sldId id="444" r:id="rId21"/>
    <p:sldId id="445" r:id="rId22"/>
    <p:sldId id="446" r:id="rId23"/>
    <p:sldId id="441" r:id="rId24"/>
    <p:sldId id="448" r:id="rId25"/>
    <p:sldId id="449" r:id="rId26"/>
    <p:sldId id="450" r:id="rId27"/>
    <p:sldId id="451" r:id="rId28"/>
    <p:sldId id="452" r:id="rId29"/>
    <p:sldId id="455" r:id="rId30"/>
    <p:sldId id="453" r:id="rId31"/>
    <p:sldId id="454" r:id="rId32"/>
    <p:sldId id="456" r:id="rId33"/>
    <p:sldId id="457" r:id="rId34"/>
    <p:sldId id="458" r:id="rId35"/>
    <p:sldId id="459" r:id="rId36"/>
    <p:sldId id="461" r:id="rId37"/>
    <p:sldId id="462" r:id="rId38"/>
    <p:sldId id="463"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DA1A3A"/>
    <a:srgbClr val="600000"/>
    <a:srgbClr val="E6E6E6"/>
    <a:srgbClr val="843C0C"/>
    <a:srgbClr val="E70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15" autoAdjust="0"/>
    <p:restoredTop sz="94364" autoAdjust="0"/>
  </p:normalViewPr>
  <p:slideViewPr>
    <p:cSldViewPr snapToGrid="0">
      <p:cViewPr varScale="1">
        <p:scale>
          <a:sx n="86" d="100"/>
          <a:sy n="86" d="100"/>
        </p:scale>
        <p:origin x="432" y="3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4F0FA9-22A7-4D0C-9F67-08C0A7665C2D}" type="datetimeFigureOut">
              <a:rPr lang="zh-CN" altLang="en-US" smtClean="0"/>
              <a:pPr/>
              <a:t>2021/7/5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E2958-DE0C-4BEE-A1DE-5B4AFFE453C6}" type="slidenum">
              <a:rPr lang="zh-CN" altLang="en-US" smtClean="0"/>
              <a:pPr/>
              <a:t>‹#›</a:t>
            </a:fld>
            <a:endParaRPr lang="zh-CN" altLang="en-US"/>
          </a:p>
        </p:txBody>
      </p:sp>
    </p:spTree>
    <p:extLst>
      <p:ext uri="{BB962C8B-B14F-4D97-AF65-F5344CB8AC3E}">
        <p14:creationId xmlns:p14="http://schemas.microsoft.com/office/powerpoint/2010/main" val="26306144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97019-6B50-43AC-B4B4-425DB13EA173}" type="datetimeFigureOut">
              <a:rPr lang="zh-CN" altLang="en-US" smtClean="0"/>
              <a:pPr/>
              <a:t>2021/7/5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79B32-8C27-4B84-A4CB-0DC6EB13A41B}" type="slidenum">
              <a:rPr lang="zh-CN" altLang="en-US" smtClean="0"/>
              <a:pPr/>
              <a:t>‹#›</a:t>
            </a:fld>
            <a:endParaRPr lang="zh-CN" altLang="en-US"/>
          </a:p>
        </p:txBody>
      </p:sp>
    </p:spTree>
    <p:extLst>
      <p:ext uri="{BB962C8B-B14F-4D97-AF65-F5344CB8AC3E}">
        <p14:creationId xmlns:p14="http://schemas.microsoft.com/office/powerpoint/2010/main" val="38284523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D4D79B32-8C27-4B84-A4CB-0DC6EB13A41B}" type="slidenum">
              <a:rPr lang="zh-CN" altLang="en-US" smtClean="0"/>
              <a:pPr/>
              <a:t>2</a:t>
            </a:fld>
            <a:endParaRPr lang="zh-CN" altLang="en-US"/>
          </a:p>
        </p:txBody>
      </p:sp>
    </p:spTree>
    <p:extLst>
      <p:ext uri="{BB962C8B-B14F-4D97-AF65-F5344CB8AC3E}">
        <p14:creationId xmlns:p14="http://schemas.microsoft.com/office/powerpoint/2010/main" val="208890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26201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42571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13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380708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14</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137083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15</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328355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D4D79B32-8C27-4B84-A4CB-0DC6EB13A41B}" type="slidenum">
              <a:rPr lang="zh-CN" altLang="en-US" smtClean="0"/>
              <a:pPr/>
              <a:t>16</a:t>
            </a:fld>
            <a:endParaRPr lang="zh-CN" altLang="en-US"/>
          </a:p>
        </p:txBody>
      </p:sp>
    </p:spTree>
    <p:extLst>
      <p:ext uri="{BB962C8B-B14F-4D97-AF65-F5344CB8AC3E}">
        <p14:creationId xmlns:p14="http://schemas.microsoft.com/office/powerpoint/2010/main" val="817009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637994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044436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93906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93278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D4D79B32-8C27-4B84-A4CB-0DC6EB13A41B}" type="slidenum">
              <a:rPr lang="zh-CN" altLang="en-US" smtClean="0"/>
              <a:pPr/>
              <a:t>3</a:t>
            </a:fld>
            <a:endParaRPr lang="zh-CN" altLang="en-US"/>
          </a:p>
        </p:txBody>
      </p:sp>
    </p:spTree>
    <p:extLst>
      <p:ext uri="{BB962C8B-B14F-4D97-AF65-F5344CB8AC3E}">
        <p14:creationId xmlns:p14="http://schemas.microsoft.com/office/powerpoint/2010/main" val="110167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33411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26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249129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二、《条例》的适用范围（第四条）</a:t>
            </a:r>
            <a:endParaRPr lang="zh-CN" altLang="zh-CN" sz="1200" kern="1200" dirty="0" smtClean="0">
              <a:solidFill>
                <a:schemeClr val="tx1"/>
              </a:solidFill>
              <a:effectLst/>
              <a:latin typeface="+mn-lt"/>
              <a:ea typeface="+mn-ea"/>
              <a:cs typeface="+mn-cs"/>
            </a:endParaRPr>
          </a:p>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138896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64168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D4D79B32-8C27-4B84-A4CB-0DC6EB13A41B}" type="slidenum">
              <a:rPr lang="zh-CN" altLang="en-US" smtClean="0"/>
              <a:pPr/>
              <a:t>4</a:t>
            </a:fld>
            <a:endParaRPr lang="zh-CN" altLang="en-US"/>
          </a:p>
        </p:txBody>
      </p:sp>
    </p:spTree>
    <p:extLst>
      <p:ext uri="{BB962C8B-B14F-4D97-AF65-F5344CB8AC3E}">
        <p14:creationId xmlns:p14="http://schemas.microsoft.com/office/powerpoint/2010/main" val="61621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D4D79B32-8C27-4B84-A4CB-0DC6EB13A41B}" type="slidenum">
              <a:rPr lang="zh-CN" altLang="en-US" smtClean="0"/>
              <a:pPr/>
              <a:t>5</a:t>
            </a:fld>
            <a:endParaRPr lang="zh-CN" altLang="en-US"/>
          </a:p>
        </p:txBody>
      </p:sp>
    </p:spTree>
    <p:extLst>
      <p:ext uri="{BB962C8B-B14F-4D97-AF65-F5344CB8AC3E}">
        <p14:creationId xmlns:p14="http://schemas.microsoft.com/office/powerpoint/2010/main" val="410829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41366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4400"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pPr/>
              <a:t>7</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40400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kern="100" dirty="0" smtClean="0">
                <a:latin typeface="Calibri" panose="020F0502020204030204" pitchFamily="34" charset="0"/>
                <a:ea typeface="仿宋" panose="02010609060101010101" pitchFamily="49" charset="-122"/>
                <a:cs typeface="Times New Roman" panose="02020603050405020304" pitchFamily="18" charset="0"/>
              </a:rPr>
              <a:t>党的十九大提出，加快形成覆盖党的领导和党的建设各个方面的党内法规制度体系，加强和改善对国家政权机关的领导。党的十九届三中全会作出了完善坚持党的全面领导制度的重大部署，</a:t>
            </a:r>
            <a:r>
              <a:rPr lang="zh-CN" altLang="zh-CN" kern="0" dirty="0" smtClean="0">
                <a:latin typeface="Calibri" panose="020F0502020204030204" pitchFamily="34" charset="0"/>
                <a:ea typeface="仿宋" panose="02010609060101010101" pitchFamily="49" charset="-122"/>
                <a:cs typeface="Times New Roman" panose="02020603050405020304" pitchFamily="18" charset="0"/>
              </a:rPr>
              <a:t>确立了党管机构编制原则，并对机构编制领导体制作出调整优化。在加强党内法规制度建设和加强党集中统一领导机构编制工作这</a:t>
            </a:r>
            <a:r>
              <a:rPr lang="zh-CN" altLang="zh-CN" b="1" kern="0" dirty="0" smtClean="0">
                <a:latin typeface="Calibri" panose="020F0502020204030204" pitchFamily="34" charset="0"/>
                <a:ea typeface="仿宋" panose="02010609060101010101" pitchFamily="49" charset="-122"/>
                <a:cs typeface="Times New Roman" panose="02020603050405020304" pitchFamily="18" charset="0"/>
              </a:rPr>
              <a:t>两条主线交汇</a:t>
            </a:r>
            <a:r>
              <a:rPr lang="zh-CN" altLang="zh-CN" kern="0" dirty="0" smtClean="0">
                <a:latin typeface="Calibri" panose="020F0502020204030204" pitchFamily="34" charset="0"/>
                <a:ea typeface="仿宋" panose="02010609060101010101" pitchFamily="49" charset="-122"/>
                <a:cs typeface="Times New Roman" panose="02020603050405020304" pitchFamily="18" charset="0"/>
              </a:rPr>
              <a:t>的背景下，</a:t>
            </a:r>
            <a:r>
              <a:rPr lang="zh-CN" altLang="zh-CN" kern="100" dirty="0" smtClean="0">
                <a:latin typeface="Calibri" panose="020F0502020204030204" pitchFamily="34" charset="0"/>
                <a:ea typeface="仿宋" panose="02010609060101010101" pitchFamily="49" charset="-122"/>
                <a:cs typeface="Times New Roman" panose="02020603050405020304" pitchFamily="18" charset="0"/>
              </a:rPr>
              <a:t>《中共中央关于深化党和国家机构改革的决定》和《中央党内法规制定工作第二个五年规划（</a:t>
            </a:r>
            <a:r>
              <a:rPr lang="en-US" altLang="zh-CN" kern="100" dirty="0" smtClean="0">
                <a:latin typeface="Calibri" panose="020F0502020204030204" pitchFamily="34" charset="0"/>
                <a:ea typeface="仿宋" panose="02010609060101010101" pitchFamily="49" charset="-122"/>
                <a:cs typeface="Times New Roman" panose="02020603050405020304" pitchFamily="18" charset="0"/>
              </a:rPr>
              <a:t>2018</a:t>
            </a:r>
            <a:r>
              <a:rPr lang="zh-CN" altLang="zh-CN" kern="100" dirty="0" smtClean="0">
                <a:latin typeface="Calibri" panose="020F0502020204030204" pitchFamily="34" charset="0"/>
                <a:ea typeface="仿宋" panose="02010609060101010101" pitchFamily="49" charset="-122"/>
                <a:cs typeface="Times New Roman" panose="02020603050405020304" pitchFamily="18" charset="0"/>
              </a:rPr>
              <a:t>－</a:t>
            </a:r>
            <a:r>
              <a:rPr lang="en-US" altLang="zh-CN" kern="100" dirty="0" smtClean="0">
                <a:latin typeface="Calibri" panose="020F0502020204030204" pitchFamily="34" charset="0"/>
                <a:ea typeface="仿宋" panose="02010609060101010101" pitchFamily="49" charset="-122"/>
                <a:cs typeface="Times New Roman" panose="02020603050405020304" pitchFamily="18" charset="0"/>
              </a:rPr>
              <a:t>2022</a:t>
            </a:r>
            <a:r>
              <a:rPr lang="zh-CN" altLang="zh-CN" kern="100" dirty="0" smtClean="0">
                <a:latin typeface="Calibri" panose="020F0502020204030204" pitchFamily="34" charset="0"/>
                <a:ea typeface="仿宋" panose="02010609060101010101" pitchFamily="49" charset="-122"/>
                <a:cs typeface="Times New Roman" panose="02020603050405020304" pitchFamily="18" charset="0"/>
              </a:rPr>
              <a:t>年）》都明确提出制定中国共产党机构编制工作条例的任务。</a:t>
            </a:r>
            <a:endParaRPr lang="zh-CN" altLang="zh-CN" sz="900" kern="100" dirty="0" smtClean="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8</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335948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D4D79B32-8C27-4B84-A4CB-0DC6EB13A41B}"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09709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79B32-8C27-4B84-A4CB-0DC6EB13A41B}" type="slidenum">
              <a:rPr lang="zh-CN" altLang="en-US" smtClean="0">
                <a:solidFill>
                  <a:prstClr val="black"/>
                </a:solidFill>
              </a:rPr>
              <a:pPr/>
              <a:t>10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254859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a:xfrm>
            <a:off x="11217563" y="6356350"/>
            <a:ext cx="2743200" cy="365125"/>
          </a:xfrm>
          <a:prstGeom prst="rect">
            <a:avLst/>
          </a:prstGeom>
        </p:spPr>
        <p:txBody>
          <a:bodyPr/>
          <a:lstStyle>
            <a:lvl1pPr>
              <a:defRPr>
                <a:solidFill>
                  <a:srgbClr val="C00000"/>
                </a:solidFill>
                <a:latin typeface="微软雅黑" panose="020B0503020204020204" pitchFamily="34" charset="-122"/>
                <a:ea typeface="微软雅黑" panose="020B0503020204020204" pitchFamily="34" charset="-122"/>
              </a:defRPr>
            </a:lvl1pPr>
          </a:lstStyle>
          <a:p>
            <a:r>
              <a:rPr lang="en-US" altLang="zh-CN" dirty="0"/>
              <a:t>-</a:t>
            </a:r>
            <a:fld id="{BBEBA28E-DD4F-4792-A234-18C28CC37E2E}" type="slidenum">
              <a:rPr lang="zh-CN" altLang="en-US" smtClean="0"/>
              <a:pPr/>
              <a:t>‹#›</a:t>
            </a:fld>
            <a:r>
              <a:rPr lang="en-US" altLang="zh-CN" dirty="0"/>
              <a:t>-</a:t>
            </a:r>
            <a:endParaRPr lang="zh-CN" altLang="en-US" dirty="0"/>
          </a:p>
        </p:txBody>
      </p:sp>
      <p:cxnSp>
        <p:nvCxnSpPr>
          <p:cNvPr id="7" name="直接连接符 6"/>
          <p:cNvCxnSpPr/>
          <p:nvPr userDrawn="1"/>
        </p:nvCxnSpPr>
        <p:spPr bwMode="auto">
          <a:xfrm>
            <a:off x="953108" y="764704"/>
            <a:ext cx="4819042" cy="0"/>
          </a:xfrm>
          <a:prstGeom prst="line">
            <a:avLst/>
          </a:prstGeom>
          <a:solidFill>
            <a:schemeClr val="accent1"/>
          </a:solidFill>
          <a:ln w="9525" cap="flat" cmpd="sng" algn="ctr">
            <a:solidFill>
              <a:srgbClr val="C0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íṩḷiḋé">
            <a:extLst>
              <a:ext uri="{FF2B5EF4-FFF2-40B4-BE49-F238E27FC236}">
                <a16:creationId xmlns:a16="http://schemas.microsoft.com/office/drawing/2014/main" id="{5DD5679C-1FEA-44EC-AF3E-5E5A222E17CC}"/>
              </a:ext>
            </a:extLst>
          </p:cNvPr>
          <p:cNvSpPr/>
          <p:nvPr userDrawn="1"/>
        </p:nvSpPr>
        <p:spPr bwMode="auto">
          <a:xfrm>
            <a:off x="211941" y="147699"/>
            <a:ext cx="631339" cy="62394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a:p>
        </p:txBody>
      </p:sp>
    </p:spTree>
    <p:extLst>
      <p:ext uri="{BB962C8B-B14F-4D97-AF65-F5344CB8AC3E}">
        <p14:creationId xmlns:p14="http://schemas.microsoft.com/office/powerpoint/2010/main" val="1981550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E4ED876-E2DE-46E2-886D-2AC9914821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9"/>
            <a:ext cx="12192000" cy="6856881"/>
          </a:xfrm>
          <a:prstGeom prst="rect">
            <a:avLst/>
          </a:prstGeom>
        </p:spPr>
      </p:pic>
      <p:sp>
        <p:nvSpPr>
          <p:cNvPr id="2" name="矩形 1">
            <a:extLst>
              <a:ext uri="{FF2B5EF4-FFF2-40B4-BE49-F238E27FC236}">
                <a16:creationId xmlns:a16="http://schemas.microsoft.com/office/drawing/2014/main" id="{BC4AEFF6-6D92-4298-8118-A7EAA2B425FE}"/>
              </a:ext>
            </a:extLst>
          </p:cNvPr>
          <p:cNvSpPr/>
          <p:nvPr userDrawn="1"/>
        </p:nvSpPr>
        <p:spPr>
          <a:xfrm>
            <a:off x="308658" y="240174"/>
            <a:ext cx="11574684" cy="637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075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2021/7/5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176810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BEBA28E-DD4F-4792-A234-18C28CC37E2E}" type="slidenum">
              <a:rPr lang="zh-CN" altLang="en-US" smtClean="0"/>
              <a:pPr/>
              <a:t>‹#›</a:t>
            </a:fld>
            <a:endParaRPr lang="zh-CN" altLang="en-US"/>
          </a:p>
        </p:txBody>
      </p:sp>
      <p:cxnSp>
        <p:nvCxnSpPr>
          <p:cNvPr id="7" name="直接连接符 6"/>
          <p:cNvCxnSpPr/>
          <p:nvPr userDrawn="1"/>
        </p:nvCxnSpPr>
        <p:spPr bwMode="auto">
          <a:xfrm>
            <a:off x="953108" y="764704"/>
            <a:ext cx="9886342" cy="0"/>
          </a:xfrm>
          <a:prstGeom prst="line">
            <a:avLst/>
          </a:prstGeom>
          <a:solidFill>
            <a:schemeClr val="accent1"/>
          </a:solidFill>
          <a:ln w="9525" cap="flat" cmpd="sng" algn="ctr">
            <a:solidFill>
              <a:srgbClr val="C0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íṩḷiḋé">
            <a:extLst>
              <a:ext uri="{FF2B5EF4-FFF2-40B4-BE49-F238E27FC236}">
                <a16:creationId xmlns:a16="http://schemas.microsoft.com/office/drawing/2014/main" id="{5DD5679C-1FEA-44EC-AF3E-5E5A222E17CC}"/>
              </a:ext>
            </a:extLst>
          </p:cNvPr>
          <p:cNvSpPr/>
          <p:nvPr userDrawn="1"/>
        </p:nvSpPr>
        <p:spPr bwMode="auto">
          <a:xfrm>
            <a:off x="211941" y="147699"/>
            <a:ext cx="631339" cy="62394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a:p>
        </p:txBody>
      </p:sp>
    </p:spTree>
    <p:extLst>
      <p:ext uri="{BB962C8B-B14F-4D97-AF65-F5344CB8AC3E}">
        <p14:creationId xmlns:p14="http://schemas.microsoft.com/office/powerpoint/2010/main" val="124132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BEBA28E-DD4F-4792-A234-18C28CC37E2E}" type="slidenum">
              <a:rPr lang="zh-CN" altLang="en-US" smtClean="0"/>
              <a:pPr/>
              <a:t>‹#›</a:t>
            </a:fld>
            <a:endParaRPr lang="zh-CN" altLang="en-US"/>
          </a:p>
        </p:txBody>
      </p:sp>
      <p:cxnSp>
        <p:nvCxnSpPr>
          <p:cNvPr id="7" name="直接连接符 6"/>
          <p:cNvCxnSpPr/>
          <p:nvPr userDrawn="1"/>
        </p:nvCxnSpPr>
        <p:spPr bwMode="auto">
          <a:xfrm>
            <a:off x="953108" y="764704"/>
            <a:ext cx="8886217" cy="0"/>
          </a:xfrm>
          <a:prstGeom prst="line">
            <a:avLst/>
          </a:prstGeom>
          <a:solidFill>
            <a:schemeClr val="accent1"/>
          </a:solidFill>
          <a:ln w="9525" cap="flat" cmpd="sng" algn="ctr">
            <a:solidFill>
              <a:srgbClr val="C0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íṩḷiḋé">
            <a:extLst>
              <a:ext uri="{FF2B5EF4-FFF2-40B4-BE49-F238E27FC236}">
                <a16:creationId xmlns:a16="http://schemas.microsoft.com/office/drawing/2014/main" id="{5DD5679C-1FEA-44EC-AF3E-5E5A222E17CC}"/>
              </a:ext>
            </a:extLst>
          </p:cNvPr>
          <p:cNvSpPr/>
          <p:nvPr userDrawn="1"/>
        </p:nvSpPr>
        <p:spPr bwMode="auto">
          <a:xfrm>
            <a:off x="211941" y="147699"/>
            <a:ext cx="631339" cy="62394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a:p>
        </p:txBody>
      </p:sp>
    </p:spTree>
    <p:extLst>
      <p:ext uri="{BB962C8B-B14F-4D97-AF65-F5344CB8AC3E}">
        <p14:creationId xmlns:p14="http://schemas.microsoft.com/office/powerpoint/2010/main" val="12555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cxnSp>
        <p:nvCxnSpPr>
          <p:cNvPr id="7" name="直接连接符 6"/>
          <p:cNvCxnSpPr/>
          <p:nvPr userDrawn="1"/>
        </p:nvCxnSpPr>
        <p:spPr bwMode="auto">
          <a:xfrm>
            <a:off x="953108" y="764704"/>
            <a:ext cx="6152542" cy="0"/>
          </a:xfrm>
          <a:prstGeom prst="line">
            <a:avLst/>
          </a:prstGeom>
          <a:solidFill>
            <a:schemeClr val="accent1"/>
          </a:solidFill>
          <a:ln w="9525" cap="flat" cmpd="sng" algn="ctr">
            <a:solidFill>
              <a:srgbClr val="C0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íṩḷiḋé">
            <a:extLst>
              <a:ext uri="{FF2B5EF4-FFF2-40B4-BE49-F238E27FC236}">
                <a16:creationId xmlns:a16="http://schemas.microsoft.com/office/drawing/2014/main" id="{5DD5679C-1FEA-44EC-AF3E-5E5A222E17CC}"/>
              </a:ext>
            </a:extLst>
          </p:cNvPr>
          <p:cNvSpPr/>
          <p:nvPr userDrawn="1"/>
        </p:nvSpPr>
        <p:spPr bwMode="auto">
          <a:xfrm>
            <a:off x="211941" y="147699"/>
            <a:ext cx="631339" cy="62394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a:p>
        </p:txBody>
      </p:sp>
      <p:sp>
        <p:nvSpPr>
          <p:cNvPr id="11" name="灯片编号占位符 5"/>
          <p:cNvSpPr>
            <a:spLocks noGrp="1"/>
          </p:cNvSpPr>
          <p:nvPr>
            <p:ph type="sldNum" sz="quarter" idx="12"/>
          </p:nvPr>
        </p:nvSpPr>
        <p:spPr>
          <a:xfrm>
            <a:off x="11217563" y="6356350"/>
            <a:ext cx="2743200" cy="365125"/>
          </a:xfrm>
          <a:prstGeom prst="rect">
            <a:avLst/>
          </a:prstGeom>
        </p:spPr>
        <p:txBody>
          <a:bodyPr/>
          <a:lstStyle>
            <a:lvl1pPr>
              <a:defRPr>
                <a:solidFill>
                  <a:srgbClr val="C00000"/>
                </a:solidFill>
              </a:defRPr>
            </a:lvl1pPr>
          </a:lstStyle>
          <a:p>
            <a:r>
              <a:rPr lang="en-US" altLang="zh-CN" dirty="0"/>
              <a:t>-</a:t>
            </a:r>
            <a:fld id="{BBEBA28E-DD4F-4792-A234-18C28CC37E2E}" type="slidenum">
              <a:rPr lang="zh-CN" altLang="en-US" smtClean="0"/>
              <a:pPr/>
              <a:t>‹#›</a:t>
            </a:fld>
            <a:r>
              <a:rPr lang="en-US" altLang="zh-CN" dirty="0"/>
              <a:t>-</a:t>
            </a:r>
            <a:endParaRPr lang="zh-CN" altLang="en-US" dirty="0"/>
          </a:p>
        </p:txBody>
      </p:sp>
    </p:spTree>
    <p:extLst>
      <p:ext uri="{BB962C8B-B14F-4D97-AF65-F5344CB8AC3E}">
        <p14:creationId xmlns:p14="http://schemas.microsoft.com/office/powerpoint/2010/main" val="319535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BEBA28E-DD4F-4792-A234-18C28CC37E2E}" type="slidenum">
              <a:rPr lang="zh-CN" altLang="en-US" smtClean="0"/>
              <a:pPr/>
              <a:t>‹#›</a:t>
            </a:fld>
            <a:endParaRPr lang="zh-CN" altLang="en-US"/>
          </a:p>
        </p:txBody>
      </p:sp>
      <p:cxnSp>
        <p:nvCxnSpPr>
          <p:cNvPr id="7" name="直接连接符 6"/>
          <p:cNvCxnSpPr/>
          <p:nvPr userDrawn="1"/>
        </p:nvCxnSpPr>
        <p:spPr bwMode="auto">
          <a:xfrm>
            <a:off x="953108" y="764704"/>
            <a:ext cx="8162317" cy="0"/>
          </a:xfrm>
          <a:prstGeom prst="line">
            <a:avLst/>
          </a:prstGeom>
          <a:solidFill>
            <a:schemeClr val="accent1"/>
          </a:solidFill>
          <a:ln w="9525" cap="flat" cmpd="sng" algn="ctr">
            <a:solidFill>
              <a:srgbClr val="C0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íṩḷiḋé">
            <a:extLst>
              <a:ext uri="{FF2B5EF4-FFF2-40B4-BE49-F238E27FC236}">
                <a16:creationId xmlns:a16="http://schemas.microsoft.com/office/drawing/2014/main" id="{5DD5679C-1FEA-44EC-AF3E-5E5A222E17CC}"/>
              </a:ext>
            </a:extLst>
          </p:cNvPr>
          <p:cNvSpPr/>
          <p:nvPr userDrawn="1"/>
        </p:nvSpPr>
        <p:spPr bwMode="auto">
          <a:xfrm>
            <a:off x="211941" y="147699"/>
            <a:ext cx="631339" cy="62394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a:p>
        </p:txBody>
      </p:sp>
    </p:spTree>
    <p:extLst>
      <p:ext uri="{BB962C8B-B14F-4D97-AF65-F5344CB8AC3E}">
        <p14:creationId xmlns:p14="http://schemas.microsoft.com/office/powerpoint/2010/main" val="288047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BEBA28E-DD4F-4792-A234-18C28CC37E2E}" type="slidenum">
              <a:rPr lang="zh-CN" altLang="en-US" smtClean="0"/>
              <a:pPr/>
              <a:t>‹#›</a:t>
            </a:fld>
            <a:endParaRPr lang="zh-CN" altLang="en-US"/>
          </a:p>
        </p:txBody>
      </p:sp>
      <p:cxnSp>
        <p:nvCxnSpPr>
          <p:cNvPr id="7" name="直接连接符 6"/>
          <p:cNvCxnSpPr/>
          <p:nvPr userDrawn="1"/>
        </p:nvCxnSpPr>
        <p:spPr bwMode="auto">
          <a:xfrm>
            <a:off x="953108" y="764704"/>
            <a:ext cx="6919441" cy="0"/>
          </a:xfrm>
          <a:prstGeom prst="line">
            <a:avLst/>
          </a:prstGeom>
          <a:solidFill>
            <a:schemeClr val="accent1"/>
          </a:solidFill>
          <a:ln w="9525" cap="flat" cmpd="sng" algn="ctr">
            <a:solidFill>
              <a:srgbClr val="C0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íṩḷiḋé">
            <a:extLst>
              <a:ext uri="{FF2B5EF4-FFF2-40B4-BE49-F238E27FC236}">
                <a16:creationId xmlns:a16="http://schemas.microsoft.com/office/drawing/2014/main" id="{5DD5679C-1FEA-44EC-AF3E-5E5A222E17CC}"/>
              </a:ext>
            </a:extLst>
          </p:cNvPr>
          <p:cNvSpPr/>
          <p:nvPr userDrawn="1"/>
        </p:nvSpPr>
        <p:spPr bwMode="auto">
          <a:xfrm>
            <a:off x="211941" y="147699"/>
            <a:ext cx="631339" cy="62394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a:p>
        </p:txBody>
      </p:sp>
    </p:spTree>
    <p:extLst>
      <p:ext uri="{BB962C8B-B14F-4D97-AF65-F5344CB8AC3E}">
        <p14:creationId xmlns:p14="http://schemas.microsoft.com/office/powerpoint/2010/main" val="422727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BEBA28E-DD4F-4792-A234-18C28CC37E2E}" type="slidenum">
              <a:rPr lang="zh-CN" altLang="en-US" smtClean="0"/>
              <a:pPr/>
              <a:t>‹#›</a:t>
            </a:fld>
            <a:endParaRPr lang="zh-CN" altLang="en-US"/>
          </a:p>
        </p:txBody>
      </p:sp>
      <p:sp>
        <p:nvSpPr>
          <p:cNvPr id="7" name="íṩḷiḋé">
            <a:extLst>
              <a:ext uri="{FF2B5EF4-FFF2-40B4-BE49-F238E27FC236}">
                <a16:creationId xmlns:a16="http://schemas.microsoft.com/office/drawing/2014/main" id="{5DD5679C-1FEA-44EC-AF3E-5E5A222E17CC}"/>
              </a:ext>
            </a:extLst>
          </p:cNvPr>
          <p:cNvSpPr/>
          <p:nvPr userDrawn="1"/>
        </p:nvSpPr>
        <p:spPr bwMode="auto">
          <a:xfrm>
            <a:off x="211941" y="147699"/>
            <a:ext cx="631339" cy="62394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72D3C"/>
          </a:solidFill>
          <a:ln>
            <a:noFill/>
          </a:ln>
        </p:spPr>
        <p:txBody>
          <a:bodyPr anchor="ctr"/>
          <a:lstStyle/>
          <a:p>
            <a:pPr algn="ctr"/>
            <a:endParaRPr/>
          </a:p>
        </p:txBody>
      </p:sp>
      <p:sp>
        <p:nvSpPr>
          <p:cNvPr id="8" name="标题占位符 1"/>
          <p:cNvSpPr txBox="1">
            <a:spLocks/>
          </p:cNvSpPr>
          <p:nvPr userDrawn="1"/>
        </p:nvSpPr>
        <p:spPr>
          <a:xfrm>
            <a:off x="990402" y="324601"/>
            <a:ext cx="5181996" cy="4983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800" b="1" kern="1200" dirty="0">
                <a:solidFill>
                  <a:srgbClr val="C72D3C"/>
                </a:solidFill>
                <a:latin typeface="微软雅黑" panose="020B0503020204020204" pitchFamily="34" charset="-122"/>
                <a:ea typeface="微软雅黑" panose="020B0503020204020204" pitchFamily="34" charset="-122"/>
                <a:cs typeface="+mn-cs"/>
              </a:defRPr>
            </a:lvl1pPr>
          </a:lstStyle>
          <a:p>
            <a:r>
              <a:rPr lang="zh-CN" altLang="en-US"/>
              <a:t>单击此处编辑母版标题样式</a:t>
            </a:r>
          </a:p>
        </p:txBody>
      </p:sp>
      <p:sp>
        <p:nvSpPr>
          <p:cNvPr id="9" name="矩形 8"/>
          <p:cNvSpPr/>
          <p:nvPr userDrawn="1"/>
        </p:nvSpPr>
        <p:spPr>
          <a:xfrm>
            <a:off x="0" y="6675120"/>
            <a:ext cx="12192000" cy="1828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421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6763" cy="6847897"/>
          </a:xfrm>
          <a:prstGeom prst="rect">
            <a:avLst/>
          </a:prstGeom>
        </p:spPr>
      </p:pic>
      <p:sp>
        <p:nvSpPr>
          <p:cNvPr id="7" name="矩形 6"/>
          <p:cNvSpPr/>
          <p:nvPr userDrawn="1"/>
        </p:nvSpPr>
        <p:spPr bwMode="auto">
          <a:xfrm>
            <a:off x="-11945" y="0"/>
            <a:ext cx="12208708" cy="6847897"/>
          </a:xfrm>
          <a:prstGeom prst="rect">
            <a:avLst/>
          </a:prstGeom>
          <a:solidFill>
            <a:srgbClr val="FFFFFF">
              <a:alpha val="36078"/>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418235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6763" cy="6847897"/>
          </a:xfrm>
          <a:prstGeom prst="rect">
            <a:avLst/>
          </a:prstGeom>
        </p:spPr>
      </p:pic>
      <p:sp>
        <p:nvSpPr>
          <p:cNvPr id="7" name="矩形 6"/>
          <p:cNvSpPr/>
          <p:nvPr userDrawn="1"/>
        </p:nvSpPr>
        <p:spPr bwMode="auto">
          <a:xfrm>
            <a:off x="-11945" y="0"/>
            <a:ext cx="12208708" cy="6847897"/>
          </a:xfrm>
          <a:prstGeom prst="rect">
            <a:avLst/>
          </a:prstGeom>
          <a:solidFill>
            <a:srgbClr val="FFFFFF">
              <a:alpha val="36078"/>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11665"/>
            <a:ext cx="12192000" cy="4646335"/>
          </a:xfrm>
          <a:prstGeom prst="rect">
            <a:avLst/>
          </a:prstGeom>
        </p:spPr>
      </p:pic>
    </p:spTree>
    <p:extLst>
      <p:ext uri="{BB962C8B-B14F-4D97-AF65-F5344CB8AC3E}">
        <p14:creationId xmlns:p14="http://schemas.microsoft.com/office/powerpoint/2010/main" val="329244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12196763" cy="6847897"/>
          </a:xfrm>
          <a:prstGeom prst="rect">
            <a:avLst/>
          </a:prstGeom>
        </p:spPr>
      </p:pic>
      <p:sp>
        <p:nvSpPr>
          <p:cNvPr id="12" name="矩形 11"/>
          <p:cNvSpPr/>
          <p:nvPr userDrawn="1"/>
        </p:nvSpPr>
        <p:spPr bwMode="auto">
          <a:xfrm>
            <a:off x="-11945" y="0"/>
            <a:ext cx="12208708" cy="6847897"/>
          </a:xfrm>
          <a:prstGeom prst="rect">
            <a:avLst/>
          </a:prstGeom>
          <a:solidFill>
            <a:srgbClr val="FFFFFF">
              <a:alpha val="36078"/>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948104952"/>
      </p:ext>
    </p:extLst>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hemeOverride" Target="../theme/themeOverride2.xml"/><Relationship Id="rId5"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2682321998"/>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a:spLocks/>
          </p:cNvSpPr>
          <p:nvPr/>
        </p:nvSpPr>
        <p:spPr>
          <a:xfrm>
            <a:off x="977900" y="309563"/>
            <a:ext cx="4686300" cy="5476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9B0D13"/>
                </a:solidFill>
                <a:latin typeface="微软雅黑" panose="020B0503020204020204" pitchFamily="34" charset="-122"/>
                <a:ea typeface="微软雅黑" panose="020B0503020204020204" pitchFamily="34" charset="-122"/>
              </a:rPr>
              <a:t>（二）</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的制定过程</a:t>
            </a:r>
            <a:endParaRPr lang="zh-CN" altLang="en-US" sz="2400" b="1" dirty="0" smtClean="0">
              <a:solidFill>
                <a:srgbClr val="9B0D13"/>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770C10E9-446E-40E5-979B-8DD7FFC31358}"/>
              </a:ext>
            </a:extLst>
          </p:cNvPr>
          <p:cNvSpPr/>
          <p:nvPr/>
        </p:nvSpPr>
        <p:spPr>
          <a:xfrm>
            <a:off x="5221923" y="3398631"/>
            <a:ext cx="3498007" cy="400110"/>
          </a:xfrm>
          <a:prstGeom prst="rect">
            <a:avLst/>
          </a:prstGeom>
        </p:spPr>
        <p:txBody>
          <a:bodyPr wrap="square">
            <a:spAutoFit/>
          </a:bodyPr>
          <a:lstStyle/>
          <a:p>
            <a:pPr algn="just">
              <a:lnSpc>
                <a:spcPts val="2400"/>
              </a:lnSpc>
            </a:pPr>
            <a:r>
              <a:rPr lang="zh-CN" altLang="en-US" sz="36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确定主题阶段</a:t>
            </a:r>
          </a:p>
        </p:txBody>
      </p:sp>
      <p:sp>
        <p:nvSpPr>
          <p:cNvPr id="24" name="箭头: V 形 18">
            <a:extLst>
              <a:ext uri="{FF2B5EF4-FFF2-40B4-BE49-F238E27FC236}">
                <a16:creationId xmlns:a16="http://schemas.microsoft.com/office/drawing/2014/main" id="{CA8DEC8D-9B24-47A6-86C1-9AEC397B37A3}"/>
              </a:ext>
            </a:extLst>
          </p:cNvPr>
          <p:cNvSpPr/>
          <p:nvPr/>
        </p:nvSpPr>
        <p:spPr>
          <a:xfrm>
            <a:off x="4470882" y="3487399"/>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26" name="矩形 25">
            <a:extLst>
              <a:ext uri="{FF2B5EF4-FFF2-40B4-BE49-F238E27FC236}">
                <a16:creationId xmlns:a16="http://schemas.microsoft.com/office/drawing/2014/main" id="{770C10E9-446E-40E5-979B-8DD7FFC31358}"/>
              </a:ext>
            </a:extLst>
          </p:cNvPr>
          <p:cNvSpPr/>
          <p:nvPr/>
        </p:nvSpPr>
        <p:spPr>
          <a:xfrm>
            <a:off x="5221922" y="4472069"/>
            <a:ext cx="3498007" cy="400110"/>
          </a:xfrm>
          <a:prstGeom prst="rect">
            <a:avLst/>
          </a:prstGeom>
        </p:spPr>
        <p:txBody>
          <a:bodyPr wrap="square" anchor="ctr">
            <a:spAutoFit/>
          </a:bodyPr>
          <a:lstStyle/>
          <a:p>
            <a:pPr algn="just">
              <a:lnSpc>
                <a:spcPts val="2400"/>
              </a:lnSpc>
            </a:pPr>
            <a:r>
              <a:rPr lang="zh-CN" altLang="en-US" sz="36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集中起草阶段</a:t>
            </a:r>
          </a:p>
        </p:txBody>
      </p:sp>
      <p:sp>
        <p:nvSpPr>
          <p:cNvPr id="27" name="矩形: 圆角 10">
            <a:extLst>
              <a:ext uri="{FF2B5EF4-FFF2-40B4-BE49-F238E27FC236}">
                <a16:creationId xmlns:a16="http://schemas.microsoft.com/office/drawing/2014/main" id="{4BE8D3CC-5820-4BE5-BC9A-4DDFB62A68D6}"/>
              </a:ext>
            </a:extLst>
          </p:cNvPr>
          <p:cNvSpPr>
            <a:spLocks noChangeAspect="1"/>
          </p:cNvSpPr>
          <p:nvPr/>
        </p:nvSpPr>
        <p:spPr>
          <a:xfrm>
            <a:off x="3252288" y="4362001"/>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latin typeface="微软雅黑" panose="020B0503020204020204" pitchFamily="34" charset="-122"/>
                <a:ea typeface="微软雅黑" panose="020B0503020204020204" pitchFamily="34" charset="-122"/>
              </a:rPr>
              <a:t>3</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28" name="箭头: V 形 18">
            <a:extLst>
              <a:ext uri="{FF2B5EF4-FFF2-40B4-BE49-F238E27FC236}">
                <a16:creationId xmlns:a16="http://schemas.microsoft.com/office/drawing/2014/main" id="{CA8DEC8D-9B24-47A6-86C1-9AEC397B37A3}"/>
              </a:ext>
            </a:extLst>
          </p:cNvPr>
          <p:cNvSpPr/>
          <p:nvPr/>
        </p:nvSpPr>
        <p:spPr>
          <a:xfrm>
            <a:off x="4470882" y="4472069"/>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30" name="矩形 29">
            <a:extLst>
              <a:ext uri="{FF2B5EF4-FFF2-40B4-BE49-F238E27FC236}">
                <a16:creationId xmlns:a16="http://schemas.microsoft.com/office/drawing/2014/main" id="{770C10E9-446E-40E5-979B-8DD7FFC31358}"/>
              </a:ext>
            </a:extLst>
          </p:cNvPr>
          <p:cNvSpPr/>
          <p:nvPr/>
        </p:nvSpPr>
        <p:spPr>
          <a:xfrm>
            <a:off x="5221923" y="5530623"/>
            <a:ext cx="3405242" cy="400110"/>
          </a:xfrm>
          <a:prstGeom prst="rect">
            <a:avLst/>
          </a:prstGeom>
        </p:spPr>
        <p:txBody>
          <a:bodyPr wrap="square">
            <a:spAutoFit/>
          </a:bodyPr>
          <a:lstStyle/>
          <a:p>
            <a:pPr algn="just">
              <a:lnSpc>
                <a:spcPts val="2400"/>
              </a:lnSpc>
            </a:pPr>
            <a:r>
              <a:rPr lang="zh-CN" altLang="en-US" sz="36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征求意见阶段</a:t>
            </a:r>
          </a:p>
        </p:txBody>
      </p:sp>
      <p:sp>
        <p:nvSpPr>
          <p:cNvPr id="31" name="矩形: 圆角 10">
            <a:extLst>
              <a:ext uri="{FF2B5EF4-FFF2-40B4-BE49-F238E27FC236}">
                <a16:creationId xmlns:a16="http://schemas.microsoft.com/office/drawing/2014/main" id="{4BE8D3CC-5820-4BE5-BC9A-4DDFB62A68D6}"/>
              </a:ext>
            </a:extLst>
          </p:cNvPr>
          <p:cNvSpPr>
            <a:spLocks noChangeAspect="1"/>
          </p:cNvSpPr>
          <p:nvPr/>
        </p:nvSpPr>
        <p:spPr>
          <a:xfrm>
            <a:off x="3229828" y="5473717"/>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latin typeface="微软雅黑" panose="020B0503020204020204" pitchFamily="34" charset="-122"/>
                <a:ea typeface="微软雅黑" panose="020B0503020204020204" pitchFamily="34" charset="-122"/>
              </a:rPr>
              <a:t>4</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2" name="箭头: V 形 18">
            <a:extLst>
              <a:ext uri="{FF2B5EF4-FFF2-40B4-BE49-F238E27FC236}">
                <a16:creationId xmlns:a16="http://schemas.microsoft.com/office/drawing/2014/main" id="{CA8DEC8D-9B24-47A6-86C1-9AEC397B37A3}"/>
              </a:ext>
            </a:extLst>
          </p:cNvPr>
          <p:cNvSpPr/>
          <p:nvPr/>
        </p:nvSpPr>
        <p:spPr>
          <a:xfrm>
            <a:off x="4470881" y="5570048"/>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34" name="矩形 33">
            <a:extLst>
              <a:ext uri="{FF2B5EF4-FFF2-40B4-BE49-F238E27FC236}">
                <a16:creationId xmlns:a16="http://schemas.microsoft.com/office/drawing/2014/main" id="{770C10E9-446E-40E5-979B-8DD7FFC31358}"/>
              </a:ext>
            </a:extLst>
          </p:cNvPr>
          <p:cNvSpPr/>
          <p:nvPr/>
        </p:nvSpPr>
        <p:spPr>
          <a:xfrm>
            <a:off x="5221923" y="2280883"/>
            <a:ext cx="3405242" cy="400110"/>
          </a:xfrm>
          <a:prstGeom prst="rect">
            <a:avLst/>
          </a:prstGeom>
        </p:spPr>
        <p:txBody>
          <a:bodyPr wrap="square">
            <a:spAutoFit/>
          </a:bodyPr>
          <a:lstStyle/>
          <a:p>
            <a:pPr algn="just">
              <a:lnSpc>
                <a:spcPts val="2400"/>
              </a:lnSpc>
            </a:pPr>
            <a:r>
              <a:rPr lang="zh-CN" altLang="en-US" sz="36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学习准备阶段</a:t>
            </a:r>
          </a:p>
        </p:txBody>
      </p:sp>
      <p:sp>
        <p:nvSpPr>
          <p:cNvPr id="36" name="箭头: V 形 18">
            <a:extLst>
              <a:ext uri="{FF2B5EF4-FFF2-40B4-BE49-F238E27FC236}">
                <a16:creationId xmlns:a16="http://schemas.microsoft.com/office/drawing/2014/main" id="{CA8DEC8D-9B24-47A6-86C1-9AEC397B37A3}"/>
              </a:ext>
            </a:extLst>
          </p:cNvPr>
          <p:cNvSpPr/>
          <p:nvPr/>
        </p:nvSpPr>
        <p:spPr>
          <a:xfrm>
            <a:off x="4470882" y="2337034"/>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38" name="矩形: 圆角 10">
            <a:extLst>
              <a:ext uri="{FF2B5EF4-FFF2-40B4-BE49-F238E27FC236}">
                <a16:creationId xmlns:a16="http://schemas.microsoft.com/office/drawing/2014/main" id="{4BE8D3CC-5820-4BE5-BC9A-4DDFB62A68D6}"/>
              </a:ext>
            </a:extLst>
          </p:cNvPr>
          <p:cNvSpPr>
            <a:spLocks noChangeAspect="1"/>
          </p:cNvSpPr>
          <p:nvPr/>
        </p:nvSpPr>
        <p:spPr>
          <a:xfrm>
            <a:off x="3252288" y="3254627"/>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white"/>
                </a:solidFill>
                <a:latin typeface="微软雅黑" panose="020B0503020204020204" pitchFamily="34" charset="-122"/>
                <a:ea typeface="微软雅黑" panose="020B0503020204020204" pitchFamily="34" charset="-122"/>
              </a:rPr>
              <a:t>2</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9" name="矩形: 圆角 10">
            <a:extLst>
              <a:ext uri="{FF2B5EF4-FFF2-40B4-BE49-F238E27FC236}">
                <a16:creationId xmlns:a16="http://schemas.microsoft.com/office/drawing/2014/main" id="{4BE8D3CC-5820-4BE5-BC9A-4DDFB62A68D6}"/>
              </a:ext>
            </a:extLst>
          </p:cNvPr>
          <p:cNvSpPr>
            <a:spLocks noChangeAspect="1"/>
          </p:cNvSpPr>
          <p:nvPr/>
        </p:nvSpPr>
        <p:spPr>
          <a:xfrm>
            <a:off x="3252288" y="2226966"/>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latin typeface="微软雅黑" panose="020B0503020204020204" pitchFamily="34" charset="-122"/>
                <a:ea typeface="微软雅黑" panose="020B0503020204020204" pitchFamily="34" charset="-122"/>
              </a:rPr>
              <a:t>1</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814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4"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4" fill="hold" grpId="0" nodeType="with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6" grpId="0"/>
      <p:bldP spid="27" grpId="0" animBg="1"/>
      <p:bldP spid="28" grpId="0" animBg="1"/>
      <p:bldP spid="30" grpId="0"/>
      <p:bldP spid="31" grpId="0" animBg="1"/>
      <p:bldP spid="32" grpId="0" animBg="1"/>
      <p:bldP spid="34" grpId="0"/>
      <p:bldP spid="36"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27105E9E-78C4-4FBF-A129-D8704369DAF9}"/>
              </a:ext>
            </a:extLst>
          </p:cNvPr>
          <p:cNvCxnSpPr>
            <a:stCxn id="4" idx="2"/>
          </p:cNvCxnSpPr>
          <p:nvPr/>
        </p:nvCxnSpPr>
        <p:spPr>
          <a:xfrm>
            <a:off x="1309794" y="2578429"/>
            <a:ext cx="0" cy="4279571"/>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770C10E9-446E-40E5-979B-8DD7FFC31358}"/>
              </a:ext>
            </a:extLst>
          </p:cNvPr>
          <p:cNvSpPr/>
          <p:nvPr/>
        </p:nvSpPr>
        <p:spPr>
          <a:xfrm>
            <a:off x="2374299" y="2082958"/>
            <a:ext cx="4384309" cy="515526"/>
          </a:xfrm>
          <a:prstGeom prst="rect">
            <a:avLst/>
          </a:prstGeom>
        </p:spPr>
        <p:txBody>
          <a:bodyPr wrap="square">
            <a:spAutoFit/>
          </a:bodyPr>
          <a:lstStyle/>
          <a:p>
            <a:pPr algn="just">
              <a:lnSpc>
                <a:spcPts val="3300"/>
              </a:lnSpc>
            </a:pP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研习政策，搜集资料</a:t>
            </a:r>
            <a:endPar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4" name="矩形: 圆角 10">
            <a:extLst>
              <a:ext uri="{FF2B5EF4-FFF2-40B4-BE49-F238E27FC236}">
                <a16:creationId xmlns:a16="http://schemas.microsoft.com/office/drawing/2014/main" id="{4BE8D3CC-5820-4BE5-BC9A-4DDFB62A68D6}"/>
              </a:ext>
            </a:extLst>
          </p:cNvPr>
          <p:cNvSpPr>
            <a:spLocks noChangeAspect="1"/>
          </p:cNvSpPr>
          <p:nvPr/>
        </p:nvSpPr>
        <p:spPr>
          <a:xfrm>
            <a:off x="863600" y="2112885"/>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2020</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3</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5" name="箭头: V 形 18">
            <a:extLst>
              <a:ext uri="{FF2B5EF4-FFF2-40B4-BE49-F238E27FC236}">
                <a16:creationId xmlns:a16="http://schemas.microsoft.com/office/drawing/2014/main" id="{CA8DEC8D-9B24-47A6-86C1-9AEC397B37A3}"/>
              </a:ext>
            </a:extLst>
          </p:cNvPr>
          <p:cNvSpPr/>
          <p:nvPr/>
        </p:nvSpPr>
        <p:spPr>
          <a:xfrm>
            <a:off x="1929794" y="222295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7" name="矩形 6">
            <a:extLst>
              <a:ext uri="{FF2B5EF4-FFF2-40B4-BE49-F238E27FC236}">
                <a16:creationId xmlns:a16="http://schemas.microsoft.com/office/drawing/2014/main" id="{770C10E9-446E-40E5-979B-8DD7FFC31358}"/>
              </a:ext>
            </a:extLst>
          </p:cNvPr>
          <p:cNvSpPr/>
          <p:nvPr/>
        </p:nvSpPr>
        <p:spPr>
          <a:xfrm>
            <a:off x="2374300" y="3578460"/>
            <a:ext cx="8598500" cy="400110"/>
          </a:xfrm>
          <a:prstGeom prst="rect">
            <a:avLst/>
          </a:prstGeom>
        </p:spPr>
        <p:txBody>
          <a:bodyPr wrap="square">
            <a:spAutoFit/>
          </a:bodyPr>
          <a:lstStyle/>
          <a:p>
            <a:pPr algn="just">
              <a:lnSpc>
                <a:spcPts val="2400"/>
              </a:lnSpc>
            </a:pP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组建</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起草组，确定</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主题和名称</a:t>
            </a:r>
            <a:endPar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8" name="矩形: 圆角 10">
            <a:extLst>
              <a:ext uri="{FF2B5EF4-FFF2-40B4-BE49-F238E27FC236}">
                <a16:creationId xmlns:a16="http://schemas.microsoft.com/office/drawing/2014/main" id="{4BE8D3CC-5820-4BE5-BC9A-4DDFB62A68D6}"/>
              </a:ext>
            </a:extLst>
          </p:cNvPr>
          <p:cNvSpPr>
            <a:spLocks noChangeAspect="1"/>
          </p:cNvSpPr>
          <p:nvPr/>
        </p:nvSpPr>
        <p:spPr>
          <a:xfrm>
            <a:off x="863600" y="3576688"/>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2020</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4</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9" name="箭头: V 形 18">
            <a:extLst>
              <a:ext uri="{FF2B5EF4-FFF2-40B4-BE49-F238E27FC236}">
                <a16:creationId xmlns:a16="http://schemas.microsoft.com/office/drawing/2014/main" id="{CA8DEC8D-9B24-47A6-86C1-9AEC397B37A3}"/>
              </a:ext>
            </a:extLst>
          </p:cNvPr>
          <p:cNvSpPr/>
          <p:nvPr/>
        </p:nvSpPr>
        <p:spPr>
          <a:xfrm>
            <a:off x="1929794" y="3686753"/>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11" name="矩形 10">
            <a:extLst>
              <a:ext uri="{FF2B5EF4-FFF2-40B4-BE49-F238E27FC236}">
                <a16:creationId xmlns:a16="http://schemas.microsoft.com/office/drawing/2014/main" id="{770C10E9-446E-40E5-979B-8DD7FFC31358}"/>
              </a:ext>
            </a:extLst>
          </p:cNvPr>
          <p:cNvSpPr/>
          <p:nvPr/>
        </p:nvSpPr>
        <p:spPr>
          <a:xfrm>
            <a:off x="2374300" y="5084341"/>
            <a:ext cx="7684100" cy="400110"/>
          </a:xfrm>
          <a:prstGeom prst="rect">
            <a:avLst/>
          </a:prstGeom>
        </p:spPr>
        <p:txBody>
          <a:bodyPr wrap="square">
            <a:spAutoFit/>
          </a:bodyPr>
          <a:lstStyle/>
          <a:p>
            <a:pPr algn="just">
              <a:lnSpc>
                <a:spcPts val="2400"/>
              </a:lnSpc>
            </a:pP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形成初稿</a:t>
            </a:r>
          </a:p>
        </p:txBody>
      </p:sp>
      <p:sp>
        <p:nvSpPr>
          <p:cNvPr id="12" name="矩形: 圆角 10">
            <a:extLst>
              <a:ext uri="{FF2B5EF4-FFF2-40B4-BE49-F238E27FC236}">
                <a16:creationId xmlns:a16="http://schemas.microsoft.com/office/drawing/2014/main" id="{4BE8D3CC-5820-4BE5-BC9A-4DDFB62A68D6}"/>
              </a:ext>
            </a:extLst>
          </p:cNvPr>
          <p:cNvSpPr>
            <a:spLocks noChangeAspect="1"/>
          </p:cNvSpPr>
          <p:nvPr/>
        </p:nvSpPr>
        <p:spPr>
          <a:xfrm>
            <a:off x="863600" y="5084341"/>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2020</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9</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3" name="箭头: V 形 18">
            <a:extLst>
              <a:ext uri="{FF2B5EF4-FFF2-40B4-BE49-F238E27FC236}">
                <a16:creationId xmlns:a16="http://schemas.microsoft.com/office/drawing/2014/main" id="{CA8DEC8D-9B24-47A6-86C1-9AEC397B37A3}"/>
              </a:ext>
            </a:extLst>
          </p:cNvPr>
          <p:cNvSpPr/>
          <p:nvPr/>
        </p:nvSpPr>
        <p:spPr>
          <a:xfrm>
            <a:off x="1929794" y="5194406"/>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20" name="标题 1"/>
          <p:cNvSpPr txBox="1">
            <a:spLocks/>
          </p:cNvSpPr>
          <p:nvPr/>
        </p:nvSpPr>
        <p:spPr>
          <a:xfrm>
            <a:off x="977900" y="309563"/>
            <a:ext cx="4686300" cy="5476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9B0D13"/>
                </a:solidFill>
                <a:latin typeface="微软雅黑" panose="020B0503020204020204" pitchFamily="34" charset="-122"/>
                <a:ea typeface="微软雅黑" panose="020B0503020204020204" pitchFamily="34" charset="-122"/>
              </a:rPr>
              <a:t>（二）</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的制定过程</a:t>
            </a:r>
          </a:p>
        </p:txBody>
      </p:sp>
    </p:spTree>
    <p:extLst>
      <p:ext uri="{BB962C8B-B14F-4D97-AF65-F5344CB8AC3E}">
        <p14:creationId xmlns:p14="http://schemas.microsoft.com/office/powerpoint/2010/main" val="163279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animBg="1"/>
      <p:bldP spid="9" grpId="0" animBg="1"/>
      <p:bldP spid="11"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27105E9E-78C4-4FBF-A129-D8704369DAF9}"/>
              </a:ext>
            </a:extLst>
          </p:cNvPr>
          <p:cNvCxnSpPr>
            <a:stCxn id="4" idx="2"/>
          </p:cNvCxnSpPr>
          <p:nvPr/>
        </p:nvCxnSpPr>
        <p:spPr>
          <a:xfrm>
            <a:off x="1309794" y="2578429"/>
            <a:ext cx="0" cy="4279571"/>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770C10E9-446E-40E5-979B-8DD7FFC31358}"/>
              </a:ext>
            </a:extLst>
          </p:cNvPr>
          <p:cNvSpPr/>
          <p:nvPr/>
        </p:nvSpPr>
        <p:spPr>
          <a:xfrm>
            <a:off x="2374299" y="2082958"/>
            <a:ext cx="7154013" cy="515526"/>
          </a:xfrm>
          <a:prstGeom prst="rect">
            <a:avLst/>
          </a:prstGeom>
        </p:spPr>
        <p:txBody>
          <a:bodyPr wrap="square">
            <a:spAutoFit/>
          </a:bodyPr>
          <a:lstStyle/>
          <a:p>
            <a:pPr algn="just">
              <a:lnSpc>
                <a:spcPts val="3300"/>
              </a:lnSpc>
            </a:pP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起草</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组赴中央</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编办政策法规</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局沟通汇报</a:t>
            </a:r>
            <a:endPar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4" name="矩形: 圆角 10">
            <a:extLst>
              <a:ext uri="{FF2B5EF4-FFF2-40B4-BE49-F238E27FC236}">
                <a16:creationId xmlns:a16="http://schemas.microsoft.com/office/drawing/2014/main" id="{4BE8D3CC-5820-4BE5-BC9A-4DDFB62A68D6}"/>
              </a:ext>
            </a:extLst>
          </p:cNvPr>
          <p:cNvSpPr>
            <a:spLocks noChangeAspect="1"/>
          </p:cNvSpPr>
          <p:nvPr/>
        </p:nvSpPr>
        <p:spPr>
          <a:xfrm>
            <a:off x="863600" y="2112885"/>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2020</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10</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5" name="箭头: V 形 18">
            <a:extLst>
              <a:ext uri="{FF2B5EF4-FFF2-40B4-BE49-F238E27FC236}">
                <a16:creationId xmlns:a16="http://schemas.microsoft.com/office/drawing/2014/main" id="{CA8DEC8D-9B24-47A6-86C1-9AEC397B37A3}"/>
              </a:ext>
            </a:extLst>
          </p:cNvPr>
          <p:cNvSpPr/>
          <p:nvPr/>
        </p:nvSpPr>
        <p:spPr>
          <a:xfrm>
            <a:off x="1929794" y="222295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7" name="矩形 6">
            <a:extLst>
              <a:ext uri="{FF2B5EF4-FFF2-40B4-BE49-F238E27FC236}">
                <a16:creationId xmlns:a16="http://schemas.microsoft.com/office/drawing/2014/main" id="{770C10E9-446E-40E5-979B-8DD7FFC31358}"/>
              </a:ext>
            </a:extLst>
          </p:cNvPr>
          <p:cNvSpPr/>
          <p:nvPr/>
        </p:nvSpPr>
        <p:spPr>
          <a:xfrm>
            <a:off x="2374300" y="3578460"/>
            <a:ext cx="5617764" cy="482953"/>
          </a:xfrm>
          <a:prstGeom prst="rect">
            <a:avLst/>
          </a:prstGeom>
        </p:spPr>
        <p:txBody>
          <a:bodyPr wrap="square">
            <a:spAutoFit/>
          </a:bodyPr>
          <a:lstStyle/>
          <a:p>
            <a:pPr algn="just">
              <a:lnSpc>
                <a:spcPts val="3300"/>
              </a:lnSpc>
            </a:pP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报省委组织部征求意见</a:t>
            </a:r>
          </a:p>
        </p:txBody>
      </p:sp>
      <p:sp>
        <p:nvSpPr>
          <p:cNvPr id="8" name="矩形: 圆角 10">
            <a:extLst>
              <a:ext uri="{FF2B5EF4-FFF2-40B4-BE49-F238E27FC236}">
                <a16:creationId xmlns:a16="http://schemas.microsoft.com/office/drawing/2014/main" id="{4BE8D3CC-5820-4BE5-BC9A-4DDFB62A68D6}"/>
              </a:ext>
            </a:extLst>
          </p:cNvPr>
          <p:cNvSpPr>
            <a:spLocks noChangeAspect="1"/>
          </p:cNvSpPr>
          <p:nvPr/>
        </p:nvSpPr>
        <p:spPr>
          <a:xfrm>
            <a:off x="863600" y="3576688"/>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2020</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12</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9" name="箭头: V 形 18">
            <a:extLst>
              <a:ext uri="{FF2B5EF4-FFF2-40B4-BE49-F238E27FC236}">
                <a16:creationId xmlns:a16="http://schemas.microsoft.com/office/drawing/2014/main" id="{CA8DEC8D-9B24-47A6-86C1-9AEC397B37A3}"/>
              </a:ext>
            </a:extLst>
          </p:cNvPr>
          <p:cNvSpPr/>
          <p:nvPr/>
        </p:nvSpPr>
        <p:spPr>
          <a:xfrm>
            <a:off x="1929794" y="3686753"/>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11" name="矩形 10">
            <a:extLst>
              <a:ext uri="{FF2B5EF4-FFF2-40B4-BE49-F238E27FC236}">
                <a16:creationId xmlns:a16="http://schemas.microsoft.com/office/drawing/2014/main" id="{770C10E9-446E-40E5-979B-8DD7FFC31358}"/>
              </a:ext>
            </a:extLst>
          </p:cNvPr>
          <p:cNvSpPr/>
          <p:nvPr/>
        </p:nvSpPr>
        <p:spPr>
          <a:xfrm>
            <a:off x="2374300" y="5084341"/>
            <a:ext cx="8333457" cy="938719"/>
          </a:xfrm>
          <a:prstGeom prst="rect">
            <a:avLst/>
          </a:prstGeom>
        </p:spPr>
        <p:txBody>
          <a:bodyPr wrap="square">
            <a:spAutoFit/>
          </a:bodyPr>
          <a:lstStyle/>
          <a:p>
            <a:pPr algn="just">
              <a:lnSpc>
                <a:spcPts val="3300"/>
              </a:lnSpc>
            </a:pP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征求省委</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各部门、省级国家机关各</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部门（单位）、</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各人民团体党组（党委）和各市、州党委编委意见</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建议</a:t>
            </a:r>
            <a:endPar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12" name="矩形: 圆角 10">
            <a:extLst>
              <a:ext uri="{FF2B5EF4-FFF2-40B4-BE49-F238E27FC236}">
                <a16:creationId xmlns:a16="http://schemas.microsoft.com/office/drawing/2014/main" id="{4BE8D3CC-5820-4BE5-BC9A-4DDFB62A68D6}"/>
              </a:ext>
            </a:extLst>
          </p:cNvPr>
          <p:cNvSpPr>
            <a:spLocks noChangeAspect="1"/>
          </p:cNvSpPr>
          <p:nvPr/>
        </p:nvSpPr>
        <p:spPr>
          <a:xfrm>
            <a:off x="863600" y="5084341"/>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1</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3" name="箭头: V 形 18">
            <a:extLst>
              <a:ext uri="{FF2B5EF4-FFF2-40B4-BE49-F238E27FC236}">
                <a16:creationId xmlns:a16="http://schemas.microsoft.com/office/drawing/2014/main" id="{CA8DEC8D-9B24-47A6-86C1-9AEC397B37A3}"/>
              </a:ext>
            </a:extLst>
          </p:cNvPr>
          <p:cNvSpPr/>
          <p:nvPr/>
        </p:nvSpPr>
        <p:spPr>
          <a:xfrm>
            <a:off x="1929794" y="5194406"/>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20" name="标题 1"/>
          <p:cNvSpPr txBox="1">
            <a:spLocks/>
          </p:cNvSpPr>
          <p:nvPr/>
        </p:nvSpPr>
        <p:spPr>
          <a:xfrm>
            <a:off x="977900" y="309563"/>
            <a:ext cx="4686300" cy="5476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9B0D13"/>
                </a:solidFill>
                <a:latin typeface="微软雅黑" panose="020B0503020204020204" pitchFamily="34" charset="-122"/>
                <a:ea typeface="微软雅黑" panose="020B0503020204020204" pitchFamily="34" charset="-122"/>
              </a:rPr>
              <a:t>（二）</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的制定过程</a:t>
            </a:r>
            <a:endParaRPr lang="zh-CN" altLang="en-US" sz="2400" b="1" dirty="0" smtClean="0">
              <a:solidFill>
                <a:srgbClr val="9B0D1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637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animBg="1"/>
      <p:bldP spid="9" grpId="0" animBg="1"/>
      <p:bldP spid="11"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27105E9E-78C4-4FBF-A129-D8704369DAF9}"/>
              </a:ext>
            </a:extLst>
          </p:cNvPr>
          <p:cNvCxnSpPr>
            <a:stCxn id="4" idx="2"/>
          </p:cNvCxnSpPr>
          <p:nvPr/>
        </p:nvCxnSpPr>
        <p:spPr>
          <a:xfrm>
            <a:off x="1309794" y="2578429"/>
            <a:ext cx="0" cy="4279571"/>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770C10E9-446E-40E5-979B-8DD7FFC31358}"/>
              </a:ext>
            </a:extLst>
          </p:cNvPr>
          <p:cNvSpPr/>
          <p:nvPr/>
        </p:nvSpPr>
        <p:spPr>
          <a:xfrm>
            <a:off x="2374299" y="2082958"/>
            <a:ext cx="6425144" cy="515526"/>
          </a:xfrm>
          <a:prstGeom prst="rect">
            <a:avLst/>
          </a:prstGeom>
        </p:spPr>
        <p:txBody>
          <a:bodyPr wrap="square">
            <a:spAutoFit/>
          </a:bodyPr>
          <a:lstStyle/>
          <a:p>
            <a:pPr algn="just">
              <a:lnSpc>
                <a:spcPts val="3300"/>
              </a:lnSpc>
            </a:pP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正式以书面文件征求中央编办</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意见</a:t>
            </a:r>
            <a:endPar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4" name="矩形: 圆角 10">
            <a:extLst>
              <a:ext uri="{FF2B5EF4-FFF2-40B4-BE49-F238E27FC236}">
                <a16:creationId xmlns:a16="http://schemas.microsoft.com/office/drawing/2014/main" id="{4BE8D3CC-5820-4BE5-BC9A-4DDFB62A68D6}"/>
              </a:ext>
            </a:extLst>
          </p:cNvPr>
          <p:cNvSpPr>
            <a:spLocks noChangeAspect="1"/>
          </p:cNvSpPr>
          <p:nvPr/>
        </p:nvSpPr>
        <p:spPr>
          <a:xfrm>
            <a:off x="863600" y="2112885"/>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a:solidFill>
                  <a:prstClr val="white"/>
                </a:solidFill>
                <a:latin typeface="微软雅黑" panose="020B0503020204020204" pitchFamily="34" charset="-122"/>
                <a:ea typeface="微软雅黑" panose="020B0503020204020204" pitchFamily="34" charset="-122"/>
              </a:rPr>
              <a:t>2</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5" name="箭头: V 形 18">
            <a:extLst>
              <a:ext uri="{FF2B5EF4-FFF2-40B4-BE49-F238E27FC236}">
                <a16:creationId xmlns:a16="http://schemas.microsoft.com/office/drawing/2014/main" id="{CA8DEC8D-9B24-47A6-86C1-9AEC397B37A3}"/>
              </a:ext>
            </a:extLst>
          </p:cNvPr>
          <p:cNvSpPr/>
          <p:nvPr/>
        </p:nvSpPr>
        <p:spPr>
          <a:xfrm>
            <a:off x="1929794" y="222295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7" name="矩形 6">
            <a:extLst>
              <a:ext uri="{FF2B5EF4-FFF2-40B4-BE49-F238E27FC236}">
                <a16:creationId xmlns:a16="http://schemas.microsoft.com/office/drawing/2014/main" id="{770C10E9-446E-40E5-979B-8DD7FFC31358}"/>
              </a:ext>
            </a:extLst>
          </p:cNvPr>
          <p:cNvSpPr/>
          <p:nvPr/>
        </p:nvSpPr>
        <p:spPr>
          <a:xfrm>
            <a:off x="2374300" y="3578460"/>
            <a:ext cx="8598500" cy="400110"/>
          </a:xfrm>
          <a:prstGeom prst="rect">
            <a:avLst/>
          </a:prstGeom>
        </p:spPr>
        <p:txBody>
          <a:bodyPr wrap="square">
            <a:spAutoFit/>
          </a:bodyPr>
          <a:lstStyle/>
          <a:p>
            <a:pPr algn="just">
              <a:lnSpc>
                <a:spcPts val="2400"/>
              </a:lnSpc>
            </a:pP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征求省委法规室</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意见</a:t>
            </a:r>
          </a:p>
        </p:txBody>
      </p:sp>
      <p:sp>
        <p:nvSpPr>
          <p:cNvPr id="8" name="矩形: 圆角 10">
            <a:extLst>
              <a:ext uri="{FF2B5EF4-FFF2-40B4-BE49-F238E27FC236}">
                <a16:creationId xmlns:a16="http://schemas.microsoft.com/office/drawing/2014/main" id="{4BE8D3CC-5820-4BE5-BC9A-4DDFB62A68D6}"/>
              </a:ext>
            </a:extLst>
          </p:cNvPr>
          <p:cNvSpPr>
            <a:spLocks noChangeAspect="1"/>
          </p:cNvSpPr>
          <p:nvPr/>
        </p:nvSpPr>
        <p:spPr>
          <a:xfrm>
            <a:off x="863600" y="3576688"/>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3</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9" name="箭头: V 形 18">
            <a:extLst>
              <a:ext uri="{FF2B5EF4-FFF2-40B4-BE49-F238E27FC236}">
                <a16:creationId xmlns:a16="http://schemas.microsoft.com/office/drawing/2014/main" id="{CA8DEC8D-9B24-47A6-86C1-9AEC397B37A3}"/>
              </a:ext>
            </a:extLst>
          </p:cNvPr>
          <p:cNvSpPr/>
          <p:nvPr/>
        </p:nvSpPr>
        <p:spPr>
          <a:xfrm>
            <a:off x="1929794" y="3686753"/>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11" name="矩形 10">
            <a:extLst>
              <a:ext uri="{FF2B5EF4-FFF2-40B4-BE49-F238E27FC236}">
                <a16:creationId xmlns:a16="http://schemas.microsoft.com/office/drawing/2014/main" id="{770C10E9-446E-40E5-979B-8DD7FFC31358}"/>
              </a:ext>
            </a:extLst>
          </p:cNvPr>
          <p:cNvSpPr/>
          <p:nvPr/>
        </p:nvSpPr>
        <p:spPr>
          <a:xfrm>
            <a:off x="2374300" y="5084341"/>
            <a:ext cx="7684100" cy="400110"/>
          </a:xfrm>
          <a:prstGeom prst="rect">
            <a:avLst/>
          </a:prstGeom>
        </p:spPr>
        <p:txBody>
          <a:bodyPr wrap="square">
            <a:spAutoFit/>
          </a:bodyPr>
          <a:lstStyle/>
          <a:p>
            <a:pPr algn="just">
              <a:lnSpc>
                <a:spcPts val="2400"/>
              </a:lnSpc>
            </a:pP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中央</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编办书面</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反馈：“</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对文稿原则赞同”</a:t>
            </a:r>
          </a:p>
        </p:txBody>
      </p:sp>
      <p:sp>
        <p:nvSpPr>
          <p:cNvPr id="12" name="矩形: 圆角 10">
            <a:extLst>
              <a:ext uri="{FF2B5EF4-FFF2-40B4-BE49-F238E27FC236}">
                <a16:creationId xmlns:a16="http://schemas.microsoft.com/office/drawing/2014/main" id="{4BE8D3CC-5820-4BE5-BC9A-4DDFB62A68D6}"/>
              </a:ext>
            </a:extLst>
          </p:cNvPr>
          <p:cNvSpPr>
            <a:spLocks noChangeAspect="1"/>
          </p:cNvSpPr>
          <p:nvPr/>
        </p:nvSpPr>
        <p:spPr>
          <a:xfrm>
            <a:off x="863600" y="5084341"/>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a:solidFill>
                  <a:prstClr val="white"/>
                </a:solidFill>
                <a:latin typeface="微软雅黑" panose="020B0503020204020204" pitchFamily="34" charset="-122"/>
                <a:ea typeface="微软雅黑" panose="020B0503020204020204" pitchFamily="34" charset="-122"/>
              </a:rPr>
              <a:t>3</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3" name="箭头: V 形 18">
            <a:extLst>
              <a:ext uri="{FF2B5EF4-FFF2-40B4-BE49-F238E27FC236}">
                <a16:creationId xmlns:a16="http://schemas.microsoft.com/office/drawing/2014/main" id="{CA8DEC8D-9B24-47A6-86C1-9AEC397B37A3}"/>
              </a:ext>
            </a:extLst>
          </p:cNvPr>
          <p:cNvSpPr/>
          <p:nvPr/>
        </p:nvSpPr>
        <p:spPr>
          <a:xfrm>
            <a:off x="1929794" y="5194406"/>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20" name="标题 1"/>
          <p:cNvSpPr txBox="1">
            <a:spLocks/>
          </p:cNvSpPr>
          <p:nvPr/>
        </p:nvSpPr>
        <p:spPr>
          <a:xfrm>
            <a:off x="977900" y="309563"/>
            <a:ext cx="4686300" cy="5476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9B0D13"/>
                </a:solidFill>
                <a:latin typeface="微软雅黑" panose="020B0503020204020204" pitchFamily="34" charset="-122"/>
                <a:ea typeface="微软雅黑" panose="020B0503020204020204" pitchFamily="34" charset="-122"/>
              </a:rPr>
              <a:t>（二）</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的制定过程</a:t>
            </a:r>
          </a:p>
        </p:txBody>
      </p:sp>
    </p:spTree>
    <p:extLst>
      <p:ext uri="{BB962C8B-B14F-4D97-AF65-F5344CB8AC3E}">
        <p14:creationId xmlns:p14="http://schemas.microsoft.com/office/powerpoint/2010/main" val="374958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animBg="1"/>
      <p:bldP spid="9" grpId="0" animBg="1"/>
      <p:bldP spid="11"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27105E9E-78C4-4FBF-A129-D8704369DAF9}"/>
              </a:ext>
            </a:extLst>
          </p:cNvPr>
          <p:cNvCxnSpPr>
            <a:stCxn id="4" idx="2"/>
          </p:cNvCxnSpPr>
          <p:nvPr/>
        </p:nvCxnSpPr>
        <p:spPr>
          <a:xfrm>
            <a:off x="1309794" y="2578429"/>
            <a:ext cx="0" cy="4279571"/>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770C10E9-446E-40E5-979B-8DD7FFC31358}"/>
              </a:ext>
            </a:extLst>
          </p:cNvPr>
          <p:cNvSpPr/>
          <p:nvPr/>
        </p:nvSpPr>
        <p:spPr>
          <a:xfrm>
            <a:off x="2374299" y="2082958"/>
            <a:ext cx="6425144" cy="482953"/>
          </a:xfrm>
          <a:prstGeom prst="rect">
            <a:avLst/>
          </a:prstGeom>
        </p:spPr>
        <p:txBody>
          <a:bodyPr wrap="square">
            <a:spAutoFit/>
          </a:bodyPr>
          <a:lstStyle/>
          <a:p>
            <a:pPr algn="just">
              <a:lnSpc>
                <a:spcPts val="3300"/>
              </a:lnSpc>
            </a:pP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呈报省委编委各位委员、省委各位常委审阅</a:t>
            </a:r>
          </a:p>
        </p:txBody>
      </p:sp>
      <p:sp>
        <p:nvSpPr>
          <p:cNvPr id="4" name="矩形: 圆角 10">
            <a:extLst>
              <a:ext uri="{FF2B5EF4-FFF2-40B4-BE49-F238E27FC236}">
                <a16:creationId xmlns:a16="http://schemas.microsoft.com/office/drawing/2014/main" id="{4BE8D3CC-5820-4BE5-BC9A-4DDFB62A68D6}"/>
              </a:ext>
            </a:extLst>
          </p:cNvPr>
          <p:cNvSpPr>
            <a:spLocks noChangeAspect="1"/>
          </p:cNvSpPr>
          <p:nvPr/>
        </p:nvSpPr>
        <p:spPr>
          <a:xfrm>
            <a:off x="863600" y="2112885"/>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4</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5" name="箭头: V 形 18">
            <a:extLst>
              <a:ext uri="{FF2B5EF4-FFF2-40B4-BE49-F238E27FC236}">
                <a16:creationId xmlns:a16="http://schemas.microsoft.com/office/drawing/2014/main" id="{CA8DEC8D-9B24-47A6-86C1-9AEC397B37A3}"/>
              </a:ext>
            </a:extLst>
          </p:cNvPr>
          <p:cNvSpPr/>
          <p:nvPr/>
        </p:nvSpPr>
        <p:spPr>
          <a:xfrm>
            <a:off x="1929794" y="222295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7" name="矩形 6">
            <a:extLst>
              <a:ext uri="{FF2B5EF4-FFF2-40B4-BE49-F238E27FC236}">
                <a16:creationId xmlns:a16="http://schemas.microsoft.com/office/drawing/2014/main" id="{770C10E9-446E-40E5-979B-8DD7FFC31358}"/>
              </a:ext>
            </a:extLst>
          </p:cNvPr>
          <p:cNvSpPr/>
          <p:nvPr/>
        </p:nvSpPr>
        <p:spPr>
          <a:xfrm>
            <a:off x="2374300" y="3578460"/>
            <a:ext cx="8598500" cy="400110"/>
          </a:xfrm>
          <a:prstGeom prst="rect">
            <a:avLst/>
          </a:prstGeom>
        </p:spPr>
        <p:txBody>
          <a:bodyPr wrap="square">
            <a:spAutoFit/>
          </a:bodyPr>
          <a:lstStyle/>
          <a:p>
            <a:pPr algn="just">
              <a:lnSpc>
                <a:spcPts val="2400"/>
              </a:lnSpc>
            </a:pP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29</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日，省委常委会会议审议</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规定</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，原则上审议批准</a:t>
            </a:r>
          </a:p>
        </p:txBody>
      </p:sp>
      <p:sp>
        <p:nvSpPr>
          <p:cNvPr id="8" name="矩形: 圆角 10">
            <a:extLst>
              <a:ext uri="{FF2B5EF4-FFF2-40B4-BE49-F238E27FC236}">
                <a16:creationId xmlns:a16="http://schemas.microsoft.com/office/drawing/2014/main" id="{4BE8D3CC-5820-4BE5-BC9A-4DDFB62A68D6}"/>
              </a:ext>
            </a:extLst>
          </p:cNvPr>
          <p:cNvSpPr>
            <a:spLocks noChangeAspect="1"/>
          </p:cNvSpPr>
          <p:nvPr/>
        </p:nvSpPr>
        <p:spPr>
          <a:xfrm>
            <a:off x="863600" y="3576688"/>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4</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9" name="箭头: V 形 18">
            <a:extLst>
              <a:ext uri="{FF2B5EF4-FFF2-40B4-BE49-F238E27FC236}">
                <a16:creationId xmlns:a16="http://schemas.microsoft.com/office/drawing/2014/main" id="{CA8DEC8D-9B24-47A6-86C1-9AEC397B37A3}"/>
              </a:ext>
            </a:extLst>
          </p:cNvPr>
          <p:cNvSpPr/>
          <p:nvPr/>
        </p:nvSpPr>
        <p:spPr>
          <a:xfrm>
            <a:off x="1929794" y="3686753"/>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11" name="矩形 10">
            <a:extLst>
              <a:ext uri="{FF2B5EF4-FFF2-40B4-BE49-F238E27FC236}">
                <a16:creationId xmlns:a16="http://schemas.microsoft.com/office/drawing/2014/main" id="{770C10E9-446E-40E5-979B-8DD7FFC31358}"/>
              </a:ext>
            </a:extLst>
          </p:cNvPr>
          <p:cNvSpPr/>
          <p:nvPr/>
        </p:nvSpPr>
        <p:spPr>
          <a:xfrm>
            <a:off x="2374300" y="5084341"/>
            <a:ext cx="7684100" cy="400110"/>
          </a:xfrm>
          <a:prstGeom prst="rect">
            <a:avLst/>
          </a:prstGeom>
        </p:spPr>
        <p:txBody>
          <a:bodyPr wrap="square">
            <a:spAutoFit/>
          </a:bodyPr>
          <a:lstStyle/>
          <a:p>
            <a:pPr algn="just">
              <a:lnSpc>
                <a:spcPts val="2400"/>
              </a:lnSpc>
            </a:pP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将修改</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后的</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规定</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再次呈送省委各位常委征求意见</a:t>
            </a:r>
          </a:p>
        </p:txBody>
      </p:sp>
      <p:sp>
        <p:nvSpPr>
          <p:cNvPr id="12" name="矩形: 圆角 10">
            <a:extLst>
              <a:ext uri="{FF2B5EF4-FFF2-40B4-BE49-F238E27FC236}">
                <a16:creationId xmlns:a16="http://schemas.microsoft.com/office/drawing/2014/main" id="{4BE8D3CC-5820-4BE5-BC9A-4DDFB62A68D6}"/>
              </a:ext>
            </a:extLst>
          </p:cNvPr>
          <p:cNvSpPr>
            <a:spLocks noChangeAspect="1"/>
          </p:cNvSpPr>
          <p:nvPr/>
        </p:nvSpPr>
        <p:spPr>
          <a:xfrm>
            <a:off x="863600" y="5084341"/>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5</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3" name="箭头: V 形 18">
            <a:extLst>
              <a:ext uri="{FF2B5EF4-FFF2-40B4-BE49-F238E27FC236}">
                <a16:creationId xmlns:a16="http://schemas.microsoft.com/office/drawing/2014/main" id="{CA8DEC8D-9B24-47A6-86C1-9AEC397B37A3}"/>
              </a:ext>
            </a:extLst>
          </p:cNvPr>
          <p:cNvSpPr/>
          <p:nvPr/>
        </p:nvSpPr>
        <p:spPr>
          <a:xfrm>
            <a:off x="1929794" y="5194406"/>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20" name="标题 1"/>
          <p:cNvSpPr txBox="1">
            <a:spLocks/>
          </p:cNvSpPr>
          <p:nvPr/>
        </p:nvSpPr>
        <p:spPr>
          <a:xfrm>
            <a:off x="977900" y="309563"/>
            <a:ext cx="4686300" cy="5476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9B0D13"/>
                </a:solidFill>
                <a:latin typeface="微软雅黑" panose="020B0503020204020204" pitchFamily="34" charset="-122"/>
                <a:ea typeface="微软雅黑" panose="020B0503020204020204" pitchFamily="34" charset="-122"/>
              </a:rPr>
              <a:t>（二）</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的制定过程</a:t>
            </a:r>
          </a:p>
        </p:txBody>
      </p:sp>
    </p:spTree>
    <p:extLst>
      <p:ext uri="{BB962C8B-B14F-4D97-AF65-F5344CB8AC3E}">
        <p14:creationId xmlns:p14="http://schemas.microsoft.com/office/powerpoint/2010/main" val="93277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animBg="1"/>
      <p:bldP spid="9" grpId="0" animBg="1"/>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27105E9E-78C4-4FBF-A129-D8704369DAF9}"/>
              </a:ext>
            </a:extLst>
          </p:cNvPr>
          <p:cNvCxnSpPr>
            <a:stCxn id="4" idx="2"/>
          </p:cNvCxnSpPr>
          <p:nvPr/>
        </p:nvCxnSpPr>
        <p:spPr>
          <a:xfrm>
            <a:off x="1309794" y="2578429"/>
            <a:ext cx="0" cy="4279571"/>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770C10E9-446E-40E5-979B-8DD7FFC31358}"/>
              </a:ext>
            </a:extLst>
          </p:cNvPr>
          <p:cNvSpPr/>
          <p:nvPr/>
        </p:nvSpPr>
        <p:spPr>
          <a:xfrm>
            <a:off x="2374299" y="2082958"/>
            <a:ext cx="6425144" cy="482953"/>
          </a:xfrm>
          <a:prstGeom prst="rect">
            <a:avLst/>
          </a:prstGeom>
        </p:spPr>
        <p:txBody>
          <a:bodyPr wrap="square">
            <a:spAutoFit/>
          </a:bodyPr>
          <a:lstStyle/>
          <a:p>
            <a:pPr algn="just">
              <a:lnSpc>
                <a:spcPts val="3300"/>
              </a:lnSpc>
            </a:pPr>
            <a:r>
              <a:rPr lang="en-US" altLang="zh-CN"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29</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日，</a:t>
            </a:r>
            <a:r>
              <a:rPr lang="en-US" altLang="zh-CN"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规定（试行）</a:t>
            </a:r>
            <a:r>
              <a:rPr lang="en-US" altLang="zh-CN"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由中共甘肃省委</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发布</a:t>
            </a:r>
            <a:endPar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4" name="矩形: 圆角 10">
            <a:extLst>
              <a:ext uri="{FF2B5EF4-FFF2-40B4-BE49-F238E27FC236}">
                <a16:creationId xmlns:a16="http://schemas.microsoft.com/office/drawing/2014/main" id="{4BE8D3CC-5820-4BE5-BC9A-4DDFB62A68D6}"/>
              </a:ext>
            </a:extLst>
          </p:cNvPr>
          <p:cNvSpPr>
            <a:spLocks noChangeAspect="1"/>
          </p:cNvSpPr>
          <p:nvPr/>
        </p:nvSpPr>
        <p:spPr>
          <a:xfrm>
            <a:off x="863600" y="2112885"/>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5</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5" name="箭头: V 形 18">
            <a:extLst>
              <a:ext uri="{FF2B5EF4-FFF2-40B4-BE49-F238E27FC236}">
                <a16:creationId xmlns:a16="http://schemas.microsoft.com/office/drawing/2014/main" id="{CA8DEC8D-9B24-47A6-86C1-9AEC397B37A3}"/>
              </a:ext>
            </a:extLst>
          </p:cNvPr>
          <p:cNvSpPr/>
          <p:nvPr/>
        </p:nvSpPr>
        <p:spPr>
          <a:xfrm>
            <a:off x="1929794" y="222295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7" name="矩形 6">
            <a:extLst>
              <a:ext uri="{FF2B5EF4-FFF2-40B4-BE49-F238E27FC236}">
                <a16:creationId xmlns:a16="http://schemas.microsoft.com/office/drawing/2014/main" id="{770C10E9-446E-40E5-979B-8DD7FFC31358}"/>
              </a:ext>
            </a:extLst>
          </p:cNvPr>
          <p:cNvSpPr/>
          <p:nvPr/>
        </p:nvSpPr>
        <p:spPr>
          <a:xfrm>
            <a:off x="2374299" y="3304883"/>
            <a:ext cx="8598500" cy="973472"/>
          </a:xfrm>
          <a:prstGeom prst="rect">
            <a:avLst/>
          </a:prstGeom>
        </p:spPr>
        <p:txBody>
          <a:bodyPr wrap="square">
            <a:spAutoFit/>
          </a:bodyPr>
          <a:lstStyle/>
          <a:p>
            <a:pPr algn="just">
              <a:lnSpc>
                <a:spcPts val="3600"/>
              </a:lnSpc>
            </a:pP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3</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日，甘肃日报</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刊发</a:t>
            </a:r>
            <a:r>
              <a:rPr lang="en-US" altLang="zh-CN"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中共甘肃省委机构编制委员会办公室负责人就</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&lt;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中共甘肃省委机构编制管理规定（试行）</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&gt;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答记者问</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endPar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8" name="矩形: 圆角 10">
            <a:extLst>
              <a:ext uri="{FF2B5EF4-FFF2-40B4-BE49-F238E27FC236}">
                <a16:creationId xmlns:a16="http://schemas.microsoft.com/office/drawing/2014/main" id="{4BE8D3CC-5820-4BE5-BC9A-4DDFB62A68D6}"/>
              </a:ext>
            </a:extLst>
          </p:cNvPr>
          <p:cNvSpPr>
            <a:spLocks noChangeAspect="1"/>
          </p:cNvSpPr>
          <p:nvPr/>
        </p:nvSpPr>
        <p:spPr>
          <a:xfrm>
            <a:off x="863600" y="3576688"/>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smtClean="0">
                <a:solidFill>
                  <a:prstClr val="white"/>
                </a:solidFill>
                <a:latin typeface="微软雅黑" panose="020B0503020204020204" pitchFamily="34" charset="-122"/>
                <a:ea typeface="微软雅黑" panose="020B0503020204020204" pitchFamily="34" charset="-122"/>
              </a:rPr>
              <a:t>6</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9" name="箭头: V 形 18">
            <a:extLst>
              <a:ext uri="{FF2B5EF4-FFF2-40B4-BE49-F238E27FC236}">
                <a16:creationId xmlns:a16="http://schemas.microsoft.com/office/drawing/2014/main" id="{CA8DEC8D-9B24-47A6-86C1-9AEC397B37A3}"/>
              </a:ext>
            </a:extLst>
          </p:cNvPr>
          <p:cNvSpPr/>
          <p:nvPr/>
        </p:nvSpPr>
        <p:spPr>
          <a:xfrm>
            <a:off x="1929794" y="3686753"/>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11" name="矩形 10">
            <a:extLst>
              <a:ext uri="{FF2B5EF4-FFF2-40B4-BE49-F238E27FC236}">
                <a16:creationId xmlns:a16="http://schemas.microsoft.com/office/drawing/2014/main" id="{770C10E9-446E-40E5-979B-8DD7FFC31358}"/>
              </a:ext>
            </a:extLst>
          </p:cNvPr>
          <p:cNvSpPr/>
          <p:nvPr/>
        </p:nvSpPr>
        <p:spPr>
          <a:xfrm>
            <a:off x="2421629" y="4931983"/>
            <a:ext cx="7684100" cy="1015663"/>
          </a:xfrm>
          <a:prstGeom prst="rect">
            <a:avLst/>
          </a:prstGeom>
        </p:spPr>
        <p:txBody>
          <a:bodyPr wrap="square">
            <a:spAutoFit/>
          </a:bodyPr>
          <a:lstStyle/>
          <a:p>
            <a:pPr algn="just">
              <a:lnSpc>
                <a:spcPts val="3600"/>
              </a:lnSpc>
            </a:pP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4</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日上午，省政府新闻办</a:t>
            </a:r>
            <a:r>
              <a:rPr lang="zh-CN" altLang="en-US"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举行</a:t>
            </a:r>
            <a:r>
              <a:rPr lang="en-US" altLang="zh-CN" sz="24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中共甘肃省委机构编制管理规定（试行）</a:t>
            </a:r>
            <a:r>
              <a:rPr lang="en-US" altLang="zh-CN"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4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新闻发布会</a:t>
            </a:r>
          </a:p>
        </p:txBody>
      </p:sp>
      <p:sp>
        <p:nvSpPr>
          <p:cNvPr id="12" name="矩形: 圆角 10">
            <a:extLst>
              <a:ext uri="{FF2B5EF4-FFF2-40B4-BE49-F238E27FC236}">
                <a16:creationId xmlns:a16="http://schemas.microsoft.com/office/drawing/2014/main" id="{4BE8D3CC-5820-4BE5-BC9A-4DDFB62A68D6}"/>
              </a:ext>
            </a:extLst>
          </p:cNvPr>
          <p:cNvSpPr>
            <a:spLocks noChangeAspect="1"/>
          </p:cNvSpPr>
          <p:nvPr/>
        </p:nvSpPr>
        <p:spPr>
          <a:xfrm>
            <a:off x="863600" y="5084341"/>
            <a:ext cx="892387" cy="465544"/>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微软雅黑" panose="020B0503020204020204" pitchFamily="34" charset="-122"/>
                <a:ea typeface="微软雅黑" panose="020B0503020204020204" pitchFamily="34" charset="-122"/>
              </a:rPr>
              <a:t>2021</a:t>
            </a:r>
            <a:r>
              <a:rPr lang="zh-CN" altLang="en-US" sz="1200" dirty="0" smtClean="0">
                <a:solidFill>
                  <a:prstClr val="white"/>
                </a:solidFill>
                <a:latin typeface="微软雅黑" panose="020B0503020204020204" pitchFamily="34" charset="-122"/>
                <a:ea typeface="微软雅黑" panose="020B0503020204020204" pitchFamily="34" charset="-122"/>
              </a:rPr>
              <a:t>年</a:t>
            </a:r>
            <a:r>
              <a:rPr lang="en-US" altLang="zh-CN" sz="1200" dirty="0">
                <a:solidFill>
                  <a:prstClr val="white"/>
                </a:solidFill>
                <a:latin typeface="微软雅黑" panose="020B0503020204020204" pitchFamily="34" charset="-122"/>
                <a:ea typeface="微软雅黑" panose="020B0503020204020204" pitchFamily="34" charset="-122"/>
              </a:rPr>
              <a:t>6</a:t>
            </a:r>
            <a:r>
              <a:rPr lang="zh-CN" altLang="en-US" sz="1200" dirty="0" smtClean="0">
                <a:solidFill>
                  <a:prstClr val="white"/>
                </a:solidFill>
                <a:latin typeface="微软雅黑" panose="020B0503020204020204" pitchFamily="34" charset="-122"/>
                <a:ea typeface="微软雅黑" panose="020B0503020204020204" pitchFamily="34" charset="-122"/>
              </a:rPr>
              <a:t>月</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3" name="箭头: V 形 18">
            <a:extLst>
              <a:ext uri="{FF2B5EF4-FFF2-40B4-BE49-F238E27FC236}">
                <a16:creationId xmlns:a16="http://schemas.microsoft.com/office/drawing/2014/main" id="{CA8DEC8D-9B24-47A6-86C1-9AEC397B37A3}"/>
              </a:ext>
            </a:extLst>
          </p:cNvPr>
          <p:cNvSpPr/>
          <p:nvPr/>
        </p:nvSpPr>
        <p:spPr>
          <a:xfrm>
            <a:off x="1929794" y="5194406"/>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Regular" panose="020B0500000000000000" pitchFamily="34" charset="-122"/>
              <a:ea typeface="思源黑体 CN Regular" panose="020B0500000000000000" pitchFamily="34" charset="-122"/>
            </a:endParaRPr>
          </a:p>
        </p:txBody>
      </p:sp>
      <p:sp>
        <p:nvSpPr>
          <p:cNvPr id="20" name="标题 1"/>
          <p:cNvSpPr txBox="1">
            <a:spLocks/>
          </p:cNvSpPr>
          <p:nvPr/>
        </p:nvSpPr>
        <p:spPr>
          <a:xfrm>
            <a:off x="977900" y="309563"/>
            <a:ext cx="4686300" cy="5476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9B0D13"/>
                </a:solidFill>
                <a:latin typeface="微软雅黑" panose="020B0503020204020204" pitchFamily="34" charset="-122"/>
                <a:ea typeface="微软雅黑" panose="020B0503020204020204" pitchFamily="34" charset="-122"/>
              </a:rPr>
              <a:t>（二）</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的制定过程</a:t>
            </a:r>
            <a:endParaRPr lang="zh-CN" altLang="en-US" sz="2400" b="1" dirty="0" smtClean="0">
              <a:solidFill>
                <a:srgbClr val="9B0D1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793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animBg="1"/>
      <p:bldP spid="9" grpId="0" animBg="1"/>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矩形: 圆角 50">
            <a:extLst>
              <a:ext uri="{FF2B5EF4-FFF2-40B4-BE49-F238E27FC236}">
                <a16:creationId xmlns:a16="http://schemas.microsoft.com/office/drawing/2014/main" id="{0EF6B29D-F3FF-427B-B717-1FBA91057E48}"/>
              </a:ext>
            </a:extLst>
          </p:cNvPr>
          <p:cNvSpPr/>
          <p:nvPr/>
        </p:nvSpPr>
        <p:spPr bwMode="auto">
          <a:xfrm>
            <a:off x="5002076" y="1869298"/>
            <a:ext cx="2292339" cy="426873"/>
          </a:xfrm>
          <a:prstGeom prst="roundRect">
            <a:avLst>
              <a:gd name="adj" fmla="val 50000"/>
            </a:avLst>
          </a:prstGeom>
          <a:solidFill>
            <a:srgbClr val="B51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99" dirty="0">
                <a:solidFill>
                  <a:schemeClr val="bg1"/>
                </a:solidFill>
                <a:latin typeface="微软雅黑" panose="020B0503020204020204" pitchFamily="34" charset="-122"/>
                <a:ea typeface="微软雅黑" panose="020B0503020204020204" pitchFamily="34" charset="-122"/>
              </a:rPr>
              <a:t>第二部分</a:t>
            </a:r>
          </a:p>
        </p:txBody>
      </p:sp>
      <p:grpSp>
        <p:nvGrpSpPr>
          <p:cNvPr id="3" name="组合 2">
            <a:extLst>
              <a:ext uri="{FF2B5EF4-FFF2-40B4-BE49-F238E27FC236}">
                <a16:creationId xmlns:a16="http://schemas.microsoft.com/office/drawing/2014/main" id="{1117FAA1-7634-4284-93F1-D6AB33425484}"/>
              </a:ext>
            </a:extLst>
          </p:cNvPr>
          <p:cNvGrpSpPr/>
          <p:nvPr/>
        </p:nvGrpSpPr>
        <p:grpSpPr>
          <a:xfrm>
            <a:off x="1921917" y="1932266"/>
            <a:ext cx="8496944" cy="228314"/>
            <a:chOff x="1816977" y="1544908"/>
            <a:chExt cx="5528353" cy="148547"/>
          </a:xfrm>
          <a:solidFill>
            <a:srgbClr val="B51B25"/>
          </a:solidFill>
        </p:grpSpPr>
        <p:grpSp>
          <p:nvGrpSpPr>
            <p:cNvPr id="4" name="组合 3">
              <a:extLst>
                <a:ext uri="{FF2B5EF4-FFF2-40B4-BE49-F238E27FC236}">
                  <a16:creationId xmlns:a16="http://schemas.microsoft.com/office/drawing/2014/main" id="{8423EBD9-82E6-4D47-A8E7-3645E75AD0E7}"/>
                </a:ext>
              </a:extLst>
            </p:cNvPr>
            <p:cNvGrpSpPr/>
            <p:nvPr/>
          </p:nvGrpSpPr>
          <p:grpSpPr>
            <a:xfrm>
              <a:off x="3459767" y="1544908"/>
              <a:ext cx="2177455" cy="148547"/>
              <a:chOff x="3080645" y="1951407"/>
              <a:chExt cx="2926371" cy="199638"/>
            </a:xfrm>
            <a:grpFill/>
          </p:grpSpPr>
          <p:sp>
            <p:nvSpPr>
              <p:cNvPr id="8" name="dark-star-shape_15445">
                <a:extLst>
                  <a:ext uri="{FF2B5EF4-FFF2-40B4-BE49-F238E27FC236}">
                    <a16:creationId xmlns:a16="http://schemas.microsoft.com/office/drawing/2014/main" id="{22CA7957-3B9A-4393-8EA8-5052E951CB34}"/>
                  </a:ext>
                </a:extLst>
              </p:cNvPr>
              <p:cNvSpPr>
                <a:spLocks noChangeAspect="1"/>
              </p:cNvSpPr>
              <p:nvPr/>
            </p:nvSpPr>
            <p:spPr bwMode="auto">
              <a:xfrm>
                <a:off x="5620034"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dark-star-shape_15445">
                <a:extLst>
                  <a:ext uri="{FF2B5EF4-FFF2-40B4-BE49-F238E27FC236}">
                    <a16:creationId xmlns:a16="http://schemas.microsoft.com/office/drawing/2014/main" id="{37220E9C-FDF1-4A6D-A554-A86B769C9B08}"/>
                  </a:ext>
                </a:extLst>
              </p:cNvPr>
              <p:cNvSpPr>
                <a:spLocks noChangeAspect="1"/>
              </p:cNvSpPr>
              <p:nvPr/>
            </p:nvSpPr>
            <p:spPr bwMode="auto">
              <a:xfrm>
                <a:off x="3276702"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dark-star-shape_15445">
                <a:extLst>
                  <a:ext uri="{FF2B5EF4-FFF2-40B4-BE49-F238E27FC236}">
                    <a16:creationId xmlns:a16="http://schemas.microsoft.com/office/drawing/2014/main" id="{17006882-1986-4DC0-9B1E-03A9FE64F718}"/>
                  </a:ext>
                </a:extLst>
              </p:cNvPr>
              <p:cNvSpPr>
                <a:spLocks noChangeAspect="1"/>
              </p:cNvSpPr>
              <p:nvPr/>
            </p:nvSpPr>
            <p:spPr bwMode="auto">
              <a:xfrm>
                <a:off x="3080645"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dark-star-shape_15445">
                <a:extLst>
                  <a:ext uri="{FF2B5EF4-FFF2-40B4-BE49-F238E27FC236}">
                    <a16:creationId xmlns:a16="http://schemas.microsoft.com/office/drawing/2014/main" id="{F8F2FC69-3B14-459F-90C8-0EA12ED06114}"/>
                  </a:ext>
                </a:extLst>
              </p:cNvPr>
              <p:cNvSpPr>
                <a:spLocks noChangeAspect="1"/>
              </p:cNvSpPr>
              <p:nvPr/>
            </p:nvSpPr>
            <p:spPr bwMode="auto">
              <a:xfrm>
                <a:off x="5886326"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5" name="组合 4">
              <a:extLst>
                <a:ext uri="{FF2B5EF4-FFF2-40B4-BE49-F238E27FC236}">
                  <a16:creationId xmlns:a16="http://schemas.microsoft.com/office/drawing/2014/main" id="{10063C8F-6E85-4AA7-AFB1-085D5C5C6965}"/>
                </a:ext>
              </a:extLst>
            </p:cNvPr>
            <p:cNvGrpSpPr/>
            <p:nvPr/>
          </p:nvGrpSpPr>
          <p:grpSpPr>
            <a:xfrm>
              <a:off x="1816977" y="1619178"/>
              <a:ext cx="5528353" cy="0"/>
              <a:chOff x="1816977" y="2082167"/>
              <a:chExt cx="5528353" cy="0"/>
            </a:xfrm>
            <a:grpFill/>
          </p:grpSpPr>
          <p:cxnSp>
            <p:nvCxnSpPr>
              <p:cNvPr id="6" name="直接连接符 5">
                <a:extLst>
                  <a:ext uri="{FF2B5EF4-FFF2-40B4-BE49-F238E27FC236}">
                    <a16:creationId xmlns:a16="http://schemas.microsoft.com/office/drawing/2014/main" id="{F15A2CB5-9F72-46DE-9925-DFE647EC535B}"/>
                  </a:ext>
                </a:extLst>
              </p:cNvPr>
              <p:cNvCxnSpPr>
                <a:cxnSpLocks/>
              </p:cNvCxnSpPr>
              <p:nvPr/>
            </p:nvCxnSpPr>
            <p:spPr>
              <a:xfrm>
                <a:off x="5727293" y="2082167"/>
                <a:ext cx="1618037"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E9F5C3C-A8DC-4D09-B69D-C07C455B8D47}"/>
                  </a:ext>
                </a:extLst>
              </p:cNvPr>
              <p:cNvCxnSpPr>
                <a:cxnSpLocks/>
              </p:cNvCxnSpPr>
              <p:nvPr/>
            </p:nvCxnSpPr>
            <p:spPr>
              <a:xfrm>
                <a:off x="1816977" y="2082167"/>
                <a:ext cx="1520555"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grpSp>
      </p:grpSp>
      <p:sp>
        <p:nvSpPr>
          <p:cNvPr id="12" name="党"/>
          <p:cNvSpPr txBox="1"/>
          <p:nvPr/>
        </p:nvSpPr>
        <p:spPr>
          <a:xfrm>
            <a:off x="2767965" y="3002604"/>
            <a:ext cx="6963864" cy="2015936"/>
          </a:xfrm>
          <a:prstGeom prst="rect">
            <a:avLst/>
          </a:prstGeom>
          <a:noFill/>
        </p:spPr>
        <p:txBody>
          <a:bodyPr wrap="square" rtlCol="0">
            <a:spAutoFit/>
          </a:bodyPr>
          <a:lstStyle>
            <a:defPPr>
              <a:defRPr lang="zh-CN"/>
            </a:defPPr>
            <a:lvl1pPr>
              <a:defRPr sz="8000" b="1" kern="100" spc="-150">
                <a:ln w="25400" cap="flat" cmpd="sng">
                  <a:solidFill>
                    <a:srgbClr val="FBE8CC"/>
                  </a:solidFill>
                </a:ln>
                <a:solidFill>
                  <a:srgbClr val="C00000"/>
                </a:soli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lnSpc>
                <a:spcPts val="7500"/>
              </a:lnSpc>
            </a:pPr>
            <a:r>
              <a:rPr lang="zh-CN" altLang="en-US" sz="5400" dirty="0">
                <a:effectLst>
                  <a:innerShdw blurRad="63500" dist="50800" dir="18900000">
                    <a:prstClr val="black">
                      <a:alpha val="50000"/>
                    </a:prstClr>
                  </a:innerShdw>
                </a:effectLst>
              </a:rPr>
              <a:t>省委</a:t>
            </a:r>
            <a:r>
              <a:rPr lang="en-US" altLang="zh-CN" sz="5400" dirty="0">
                <a:effectLst>
                  <a:innerShdw blurRad="63500" dist="50800" dir="18900000">
                    <a:prstClr val="black">
                      <a:alpha val="50000"/>
                    </a:prstClr>
                  </a:innerShdw>
                </a:effectLst>
              </a:rPr>
              <a:t>《</a:t>
            </a:r>
            <a:r>
              <a:rPr lang="zh-CN" altLang="en-US" sz="5400" dirty="0">
                <a:effectLst>
                  <a:innerShdw blurRad="63500" dist="50800" dir="18900000">
                    <a:prstClr val="black">
                      <a:alpha val="50000"/>
                    </a:prstClr>
                  </a:innerShdw>
                </a:effectLst>
              </a:rPr>
              <a:t>规定</a:t>
            </a:r>
            <a:r>
              <a:rPr lang="en-US" altLang="zh-CN" sz="5400" dirty="0">
                <a:effectLst>
                  <a:innerShdw blurRad="63500" dist="50800" dir="18900000">
                    <a:prstClr val="black">
                      <a:alpha val="50000"/>
                    </a:prstClr>
                  </a:innerShdw>
                </a:effectLst>
              </a:rPr>
              <a:t>》</a:t>
            </a:r>
            <a:r>
              <a:rPr lang="zh-CN" altLang="en-US" sz="5400" dirty="0" smtClean="0">
                <a:effectLst>
                  <a:innerShdw blurRad="63500" dist="50800" dir="18900000">
                    <a:prstClr val="black">
                      <a:alpha val="50000"/>
                    </a:prstClr>
                  </a:innerShdw>
                </a:effectLst>
              </a:rPr>
              <a:t>的</a:t>
            </a:r>
            <a:endParaRPr lang="en-US" altLang="zh-CN" sz="5400" dirty="0" smtClean="0">
              <a:effectLst>
                <a:innerShdw blurRad="63500" dist="50800" dir="18900000">
                  <a:prstClr val="black">
                    <a:alpha val="50000"/>
                  </a:prstClr>
                </a:innerShdw>
              </a:effectLst>
            </a:endParaRPr>
          </a:p>
          <a:p>
            <a:pPr algn="ctr">
              <a:lnSpc>
                <a:spcPts val="7500"/>
              </a:lnSpc>
            </a:pPr>
            <a:r>
              <a:rPr lang="zh-CN" altLang="en-US" sz="5400" dirty="0" smtClean="0">
                <a:effectLst>
                  <a:innerShdw blurRad="63500" dist="50800" dir="18900000">
                    <a:prstClr val="black">
                      <a:alpha val="50000"/>
                    </a:prstClr>
                  </a:innerShdw>
                </a:effectLst>
              </a:rPr>
              <a:t>重要</a:t>
            </a:r>
            <a:r>
              <a:rPr lang="zh-CN" altLang="en-US" sz="5400" dirty="0">
                <a:effectLst>
                  <a:innerShdw blurRad="63500" dist="50800" dir="18900000">
                    <a:prstClr val="black">
                      <a:alpha val="50000"/>
                    </a:prstClr>
                  </a:innerShdw>
                </a:effectLst>
              </a:rPr>
              <a:t>意义和主要特点</a:t>
            </a: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8301" y="642037"/>
            <a:ext cx="1386616" cy="1091465"/>
          </a:xfrm>
          <a:prstGeom prst="rect">
            <a:avLst/>
          </a:prstGeom>
          <a:effectLst>
            <a:outerShdw blurRad="114300" dist="76200" dir="5400000" algn="t" rotWithShape="0">
              <a:prstClr val="black">
                <a:alpha val="23000"/>
              </a:prstClr>
            </a:outerShdw>
          </a:effectLst>
        </p:spPr>
      </p:pic>
    </p:spTree>
    <p:extLst>
      <p:ext uri="{BB962C8B-B14F-4D97-AF65-F5344CB8AC3E}">
        <p14:creationId xmlns:p14="http://schemas.microsoft.com/office/powerpoint/2010/main" val="3101933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1000"/>
                                        <p:tgtEl>
                                          <p:spTgt spid="3"/>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77901" y="2451151"/>
            <a:ext cx="10418861" cy="1577914"/>
          </a:xfrm>
          <a:prstGeom prst="rect">
            <a:avLst/>
          </a:prstGeom>
          <a:solidFill>
            <a:srgbClr val="E6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a:extLst>
              <a:ext uri="{FF2B5EF4-FFF2-40B4-BE49-F238E27FC236}">
                <a16:creationId xmlns:a16="http://schemas.microsoft.com/office/drawing/2014/main" id="{D3195B0F-1B34-4904-9595-E0248C465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8" y="1733585"/>
            <a:ext cx="4387183" cy="2936925"/>
          </a:xfrm>
          <a:prstGeom prst="rect">
            <a:avLst/>
          </a:prstGeom>
        </p:spPr>
      </p:pic>
      <p:sp>
        <p:nvSpPr>
          <p:cNvPr id="10" name="矩形 9"/>
          <p:cNvSpPr/>
          <p:nvPr/>
        </p:nvSpPr>
        <p:spPr>
          <a:xfrm>
            <a:off x="3765476" y="2878881"/>
            <a:ext cx="9442722" cy="646331"/>
          </a:xfrm>
          <a:prstGeom prst="rect">
            <a:avLst/>
          </a:prstGeom>
        </p:spPr>
        <p:txBody>
          <a:bodyPr wrap="square">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（一</a:t>
            </a:r>
            <a:r>
              <a:rPr lang="zh-CN" altLang="en-US" sz="3600" b="1" dirty="0" smtClean="0">
                <a:solidFill>
                  <a:prstClr val="white"/>
                </a:solidFill>
                <a:latin typeface="微软雅黑" panose="020B0503020204020204" pitchFamily="34" charset="-122"/>
                <a:ea typeface="微软雅黑" panose="020B0503020204020204" pitchFamily="34" charset="-122"/>
              </a:rPr>
              <a:t>）省委</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规定</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的重要意义</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二、省委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的重要意义和主要特点</a:t>
            </a:r>
          </a:p>
        </p:txBody>
      </p:sp>
    </p:spTree>
    <p:extLst>
      <p:ext uri="{BB962C8B-B14F-4D97-AF65-F5344CB8AC3E}">
        <p14:creationId xmlns:p14="http://schemas.microsoft.com/office/powerpoint/2010/main" val="22759624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35" presetClass="path" presetSubtype="0" accel="50000" decel="50000" fill="hold" nodeType="withEffect">
                                  <p:stCondLst>
                                    <p:cond delay="0"/>
                                  </p:stCondLst>
                                  <p:childTnLst>
                                    <p:animMotion origin="layout" path="M 1.04167E-6 1.85185E-6 L 0.18997 1.85185E-6 " pathEditMode="relative" rAng="0" ptsTypes="AA">
                                      <p:cBhvr>
                                        <p:cTn id="17" dur="1000" spd="-100000" fill="hold"/>
                                        <p:tgtEl>
                                          <p:spTgt spid="9"/>
                                        </p:tgtEl>
                                        <p:attrNameLst>
                                          <p:attrName>ppt_x</p:attrName>
                                          <p:attrName>ppt_y</p:attrName>
                                        </p:attrNameLst>
                                      </p:cBhvr>
                                      <p:rCtr x="9492" y="0"/>
                                    </p:animMotion>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35" presetClass="path" presetSubtype="0" accel="50000" decel="50000" fill="hold" grpId="1" nodeType="withEffect">
                                  <p:stCondLst>
                                    <p:cond delay="0"/>
                                  </p:stCondLst>
                                  <p:childTnLst>
                                    <p:animMotion origin="layout" path="M -3.75E-6 1.85185E-6 L -0.41198 1.85185E-6 " pathEditMode="relative" rAng="0" ptsTypes="AA">
                                      <p:cBhvr>
                                        <p:cTn id="25" dur="1000" spd="-100000" fill="hold"/>
                                        <p:tgtEl>
                                          <p:spTgt spid="10"/>
                                        </p:tgtEl>
                                        <p:attrNameLst>
                                          <p:attrName>ppt_x</p:attrName>
                                          <p:attrName>ppt_y</p:attrName>
                                        </p:attrNameLst>
                                      </p:cBhvr>
                                      <p:rCtr x="-205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450531" y="3798749"/>
            <a:ext cx="5090303" cy="2135325"/>
            <a:chOff x="6450532" y="3798749"/>
            <a:chExt cx="4742183" cy="2135326"/>
          </a:xfrm>
        </p:grpSpPr>
        <p:grpSp>
          <p:nvGrpSpPr>
            <p:cNvPr id="12" name="组合 11"/>
            <p:cNvGrpSpPr/>
            <p:nvPr/>
          </p:nvGrpSpPr>
          <p:grpSpPr>
            <a:xfrm>
              <a:off x="6450532" y="3798749"/>
              <a:ext cx="4742183" cy="2135326"/>
              <a:chOff x="6207626" y="3598724"/>
              <a:chExt cx="4464050" cy="1722437"/>
            </a:xfrm>
          </p:grpSpPr>
          <p:sp>
            <p:nvSpPr>
              <p:cNvPr id="13" name="圆角矩形 12"/>
              <p:cNvSpPr/>
              <p:nvPr/>
            </p:nvSpPr>
            <p:spPr>
              <a:xfrm>
                <a:off x="6207626" y="3598724"/>
                <a:ext cx="4464050" cy="1722437"/>
              </a:xfrm>
              <a:prstGeom prst="roundRect">
                <a:avLst/>
              </a:prstGeom>
              <a:noFill/>
              <a:ln w="19050" cap="flat" cmpd="sng" algn="ctr">
                <a:solidFill>
                  <a:srgbClr val="BE0000"/>
                </a:solidFill>
                <a:prstDash val="sysDot"/>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endParaRPr lang="zh-CN" altLang="en-US" noProof="1">
                  <a:solidFill>
                    <a:sysClr val="window" lastClr="FFFFFF"/>
                  </a:solidFill>
                  <a:latin typeface="Arial"/>
                  <a:ea typeface="微软雅黑"/>
                  <a:sym typeface="Arial"/>
                </a:endParaRPr>
              </a:p>
            </p:txBody>
          </p:sp>
          <p:sp>
            <p:nvSpPr>
              <p:cNvPr id="14" name="矩形 13"/>
              <p:cNvSpPr>
                <a:spLocks noChangeArrowheads="1"/>
              </p:cNvSpPr>
              <p:nvPr/>
            </p:nvSpPr>
            <p:spPr bwMode="auto">
              <a:xfrm>
                <a:off x="7332054" y="3751086"/>
                <a:ext cx="309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endParaRPr lang="zh-CN" altLang="en-US" sz="4000" b="1" dirty="0">
                  <a:solidFill>
                    <a:srgbClr val="BE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6810347" y="4162414"/>
              <a:ext cx="4382365" cy="1200330"/>
            </a:xfrm>
            <a:prstGeom prst="rect">
              <a:avLst/>
            </a:prstGeom>
          </p:spPr>
          <p:txBody>
            <a:bodyPr wrap="square">
              <a:spAutoFit/>
            </a:bodyPr>
            <a:lstStyle/>
            <a:p>
              <a:pPr latinLnBrk="1"/>
              <a:r>
                <a:rPr lang="zh-CN" altLang="en-US" sz="2400" b="1" dirty="0" smtClean="0">
                  <a:solidFill>
                    <a:srgbClr val="BE0000"/>
                  </a:solidFill>
                  <a:latin typeface="Arial" panose="020B0604020202020204" pitchFamily="34" charset="0"/>
                  <a:ea typeface="微软雅黑" panose="020B0503020204020204" pitchFamily="34" charset="-122"/>
                </a:rPr>
                <a:t>          省委</a:t>
              </a:r>
              <a:r>
                <a:rPr lang="en-US" altLang="zh-CN" sz="2400" b="1" dirty="0">
                  <a:solidFill>
                    <a:srgbClr val="BE0000"/>
                  </a:solidFill>
                  <a:latin typeface="Arial" panose="020B0604020202020204" pitchFamily="34" charset="0"/>
                  <a:ea typeface="微软雅黑" panose="020B0503020204020204" pitchFamily="34" charset="-122"/>
                </a:rPr>
                <a:t>《</a:t>
              </a:r>
              <a:r>
                <a:rPr lang="zh-CN" altLang="en-US" sz="2400" b="1" dirty="0">
                  <a:solidFill>
                    <a:srgbClr val="BE0000"/>
                  </a:solidFill>
                  <a:latin typeface="Arial" panose="020B0604020202020204" pitchFamily="34" charset="0"/>
                  <a:ea typeface="微软雅黑" panose="020B0503020204020204" pitchFamily="34" charset="-122"/>
                </a:rPr>
                <a:t>规定</a:t>
              </a:r>
              <a:r>
                <a:rPr lang="en-US" altLang="zh-CN" sz="2400" b="1" dirty="0">
                  <a:solidFill>
                    <a:srgbClr val="BE0000"/>
                  </a:solidFill>
                  <a:latin typeface="Arial" panose="020B0604020202020204" pitchFamily="34" charset="0"/>
                  <a:ea typeface="微软雅黑" panose="020B0503020204020204" pitchFamily="34" charset="-122"/>
                </a:rPr>
                <a:t>》</a:t>
              </a:r>
              <a:r>
                <a:rPr lang="zh-CN" altLang="en-US" sz="2400" b="1" dirty="0">
                  <a:solidFill>
                    <a:srgbClr val="BE0000"/>
                  </a:solidFill>
                  <a:latin typeface="Arial" panose="020B0604020202020204" pitchFamily="34" charset="0"/>
                  <a:ea typeface="微软雅黑" panose="020B0503020204020204" pitchFamily="34" charset="-122"/>
                </a:rPr>
                <a:t>，对机构</a:t>
              </a:r>
              <a:r>
                <a:rPr lang="zh-CN" altLang="en-US" sz="2400" b="1" dirty="0" smtClean="0">
                  <a:solidFill>
                    <a:srgbClr val="BE0000"/>
                  </a:solidFill>
                  <a:latin typeface="Arial" panose="020B0604020202020204" pitchFamily="34" charset="0"/>
                  <a:ea typeface="微软雅黑" panose="020B0503020204020204" pitchFamily="34" charset="-122"/>
                </a:rPr>
                <a:t>编</a:t>
              </a:r>
              <a:endParaRPr lang="en-US" altLang="zh-CN" sz="2400" b="1" dirty="0" smtClean="0">
                <a:solidFill>
                  <a:srgbClr val="BE0000"/>
                </a:solidFill>
                <a:latin typeface="Arial" panose="020B0604020202020204" pitchFamily="34" charset="0"/>
                <a:ea typeface="微软雅黑" panose="020B0503020204020204" pitchFamily="34" charset="-122"/>
              </a:endParaRPr>
            </a:p>
            <a:p>
              <a:pPr latinLnBrk="1"/>
              <a:r>
                <a:rPr lang="en-US" altLang="zh-CN" sz="2400" b="1" dirty="0">
                  <a:solidFill>
                    <a:srgbClr val="BE0000"/>
                  </a:solidFill>
                  <a:latin typeface="Arial" panose="020B0604020202020204" pitchFamily="34" charset="0"/>
                  <a:ea typeface="微软雅黑" panose="020B0503020204020204" pitchFamily="34" charset="-122"/>
                </a:rPr>
                <a:t> </a:t>
              </a:r>
              <a:r>
                <a:rPr lang="en-US" altLang="zh-CN" sz="2400" b="1" dirty="0" smtClean="0">
                  <a:solidFill>
                    <a:srgbClr val="BE0000"/>
                  </a:solidFill>
                  <a:latin typeface="Arial" panose="020B0604020202020204" pitchFamily="34" charset="0"/>
                  <a:ea typeface="微软雅黑" panose="020B0503020204020204" pitchFamily="34" charset="-122"/>
                </a:rPr>
                <a:t>     </a:t>
              </a:r>
              <a:r>
                <a:rPr lang="zh-CN" altLang="en-US" sz="2400" b="1" dirty="0" smtClean="0">
                  <a:solidFill>
                    <a:srgbClr val="BE0000"/>
                  </a:solidFill>
                  <a:latin typeface="Arial" panose="020B0604020202020204" pitchFamily="34" charset="0"/>
                  <a:ea typeface="微软雅黑" panose="020B0503020204020204" pitchFamily="34" charset="-122"/>
                </a:rPr>
                <a:t>制管理</a:t>
              </a:r>
              <a:r>
                <a:rPr lang="zh-CN" altLang="en-US" sz="2400" b="1" dirty="0">
                  <a:solidFill>
                    <a:srgbClr val="BE0000"/>
                  </a:solidFill>
                  <a:latin typeface="Arial" panose="020B0604020202020204" pitchFamily="34" charset="0"/>
                  <a:ea typeface="微软雅黑" panose="020B0503020204020204" pitchFamily="34" charset="-122"/>
                </a:rPr>
                <a:t>作出具体规定，是</a:t>
              </a:r>
              <a:r>
                <a:rPr lang="zh-CN" altLang="en-US" sz="2400" b="1" dirty="0" smtClean="0">
                  <a:solidFill>
                    <a:srgbClr val="BE0000"/>
                  </a:solidFill>
                  <a:latin typeface="Arial" panose="020B0604020202020204" pitchFamily="34" charset="0"/>
                  <a:ea typeface="微软雅黑" panose="020B0503020204020204" pitchFamily="34" charset="-122"/>
                </a:rPr>
                <a:t>推进我</a:t>
              </a:r>
              <a:r>
                <a:rPr lang="zh-CN" altLang="en-US" sz="2400" b="1" dirty="0">
                  <a:solidFill>
                    <a:srgbClr val="BE0000"/>
                  </a:solidFill>
                  <a:latin typeface="Arial" panose="020B0604020202020204" pitchFamily="34" charset="0"/>
                  <a:ea typeface="微软雅黑" panose="020B0503020204020204" pitchFamily="34" charset="-122"/>
                </a:rPr>
                <a:t>省机构编制法定化的</a:t>
              </a:r>
              <a:r>
                <a:rPr lang="zh-CN" altLang="en-US" sz="2400" b="1" dirty="0" smtClean="0">
                  <a:solidFill>
                    <a:srgbClr val="BE0000"/>
                  </a:solidFill>
                  <a:latin typeface="Arial" panose="020B0604020202020204" pitchFamily="34" charset="0"/>
                  <a:ea typeface="微软雅黑" panose="020B0503020204020204" pitchFamily="34" charset="-122"/>
                </a:rPr>
                <a:t>基本遵循。</a:t>
              </a:r>
              <a:endParaRPr lang="zh-CN" altLang="en-US" sz="2400" b="1" dirty="0">
                <a:solidFill>
                  <a:srgbClr val="BE0000"/>
                </a:solidFill>
                <a:latin typeface="Arial" panose="020B0604020202020204" pitchFamily="34" charset="0"/>
                <a:ea typeface="微软雅黑" panose="020B0503020204020204" pitchFamily="34" charset="-122"/>
              </a:endParaRPr>
            </a:p>
          </p:txBody>
        </p:sp>
      </p:grpSp>
      <p:grpSp>
        <p:nvGrpSpPr>
          <p:cNvPr id="23" name="组合 22"/>
          <p:cNvGrpSpPr/>
          <p:nvPr/>
        </p:nvGrpSpPr>
        <p:grpSpPr>
          <a:xfrm>
            <a:off x="762000" y="3798749"/>
            <a:ext cx="5466283" cy="2135325"/>
            <a:chOff x="1271607" y="3798749"/>
            <a:chExt cx="4956676" cy="2135326"/>
          </a:xfrm>
        </p:grpSpPr>
        <p:grpSp>
          <p:nvGrpSpPr>
            <p:cNvPr id="9" name="组合 8"/>
            <p:cNvGrpSpPr/>
            <p:nvPr/>
          </p:nvGrpSpPr>
          <p:grpSpPr>
            <a:xfrm>
              <a:off x="1271607" y="3798749"/>
              <a:ext cx="4956676" cy="2135326"/>
              <a:chOff x="1521326" y="3598724"/>
              <a:chExt cx="4464050" cy="1722437"/>
            </a:xfrm>
          </p:grpSpPr>
          <p:sp>
            <p:nvSpPr>
              <p:cNvPr id="10" name="圆角矩形 9"/>
              <p:cNvSpPr/>
              <p:nvPr/>
            </p:nvSpPr>
            <p:spPr>
              <a:xfrm>
                <a:off x="1521326" y="3598724"/>
                <a:ext cx="4464050" cy="1722437"/>
              </a:xfrm>
              <a:prstGeom prst="roundRect">
                <a:avLst/>
              </a:prstGeom>
              <a:noFill/>
              <a:ln w="19050" cap="flat" cmpd="sng" algn="ctr">
                <a:solidFill>
                  <a:srgbClr val="BE0000"/>
                </a:solidFill>
                <a:prstDash val="sysDot"/>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endParaRPr lang="zh-CN" altLang="en-US" noProof="1">
                  <a:solidFill>
                    <a:sysClr val="window" lastClr="FFFFFF"/>
                  </a:solidFill>
                  <a:latin typeface="Arial"/>
                  <a:ea typeface="微软雅黑"/>
                  <a:sym typeface="Arial"/>
                </a:endParaRPr>
              </a:p>
            </p:txBody>
          </p:sp>
          <p:sp>
            <p:nvSpPr>
              <p:cNvPr id="11" name="矩形 10"/>
              <p:cNvSpPr>
                <a:spLocks noChangeArrowheads="1"/>
              </p:cNvSpPr>
              <p:nvPr/>
            </p:nvSpPr>
            <p:spPr bwMode="auto">
              <a:xfrm>
                <a:off x="1860149" y="3778885"/>
                <a:ext cx="309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endParaRPr lang="zh-CN" altLang="en-US" sz="4000" b="1" dirty="0">
                  <a:solidFill>
                    <a:srgbClr val="BE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矩形 20"/>
            <p:cNvSpPr/>
            <p:nvPr/>
          </p:nvSpPr>
          <p:spPr>
            <a:xfrm>
              <a:off x="1547215" y="4039557"/>
              <a:ext cx="3845770" cy="1569661"/>
            </a:xfrm>
            <a:prstGeom prst="rect">
              <a:avLst/>
            </a:prstGeom>
          </p:spPr>
          <p:txBody>
            <a:bodyPr wrap="square">
              <a:spAutoFit/>
            </a:bodyPr>
            <a:lstStyle/>
            <a:p>
              <a:r>
                <a:rPr lang="zh-CN" altLang="en-US" sz="2400" b="1" dirty="0">
                  <a:solidFill>
                    <a:srgbClr val="BE0000"/>
                  </a:solidFill>
                  <a:latin typeface="Arial" panose="020B0604020202020204" pitchFamily="34" charset="0"/>
                  <a:ea typeface="微软雅黑" panose="020B0503020204020204" pitchFamily="34" charset="-122"/>
                </a:rPr>
                <a:t>省委</a:t>
              </a:r>
              <a:r>
                <a:rPr lang="en-US" altLang="zh-CN" sz="2400" b="1" dirty="0">
                  <a:solidFill>
                    <a:srgbClr val="BE0000"/>
                  </a:solidFill>
                  <a:latin typeface="Arial" panose="020B0604020202020204" pitchFamily="34" charset="0"/>
                  <a:ea typeface="微软雅黑" panose="020B0503020204020204" pitchFamily="34" charset="-122"/>
                </a:rPr>
                <a:t>《</a:t>
              </a:r>
              <a:r>
                <a:rPr lang="zh-CN" altLang="en-US" sz="2400" b="1" dirty="0">
                  <a:solidFill>
                    <a:srgbClr val="BE0000"/>
                  </a:solidFill>
                  <a:latin typeface="Arial" panose="020B0604020202020204" pitchFamily="34" charset="0"/>
                  <a:ea typeface="微软雅黑" panose="020B0503020204020204" pitchFamily="34" charset="-122"/>
                </a:rPr>
                <a:t>规定</a:t>
              </a:r>
              <a:r>
                <a:rPr lang="en-US" altLang="zh-CN" sz="2400" b="1" dirty="0">
                  <a:solidFill>
                    <a:srgbClr val="BE0000"/>
                  </a:solidFill>
                  <a:latin typeface="Arial" panose="020B0604020202020204" pitchFamily="34" charset="0"/>
                  <a:ea typeface="微软雅黑" panose="020B0503020204020204" pitchFamily="34" charset="-122"/>
                </a:rPr>
                <a:t>》</a:t>
              </a:r>
              <a:r>
                <a:rPr lang="zh-CN" altLang="en-US" sz="2400" b="1" dirty="0">
                  <a:solidFill>
                    <a:srgbClr val="BE0000"/>
                  </a:solidFill>
                  <a:latin typeface="Arial" panose="020B0604020202020204" pitchFamily="34" charset="0"/>
                  <a:ea typeface="微软雅黑" panose="020B0503020204020204" pitchFamily="34" charset="-122"/>
                </a:rPr>
                <a:t>，为党内法规制度体系添砖加瓦，是贯彻执行中央</a:t>
              </a:r>
              <a:r>
                <a:rPr lang="en-US" altLang="zh-CN" sz="2400" b="1" dirty="0">
                  <a:solidFill>
                    <a:srgbClr val="BE0000"/>
                  </a:solidFill>
                  <a:latin typeface="Arial" panose="020B0604020202020204" pitchFamily="34" charset="0"/>
                  <a:ea typeface="微软雅黑" panose="020B0503020204020204" pitchFamily="34" charset="-122"/>
                </a:rPr>
                <a:t>《</a:t>
              </a:r>
              <a:r>
                <a:rPr lang="zh-CN" altLang="en-US" sz="2400" b="1" dirty="0">
                  <a:solidFill>
                    <a:srgbClr val="BE0000"/>
                  </a:solidFill>
                  <a:latin typeface="Arial" panose="020B0604020202020204" pitchFamily="34" charset="0"/>
                  <a:ea typeface="微软雅黑" panose="020B0503020204020204" pitchFamily="34" charset="-122"/>
                </a:rPr>
                <a:t>条例</a:t>
              </a:r>
              <a:r>
                <a:rPr lang="en-US" altLang="zh-CN" sz="2400" b="1" dirty="0">
                  <a:solidFill>
                    <a:srgbClr val="BE0000"/>
                  </a:solidFill>
                  <a:latin typeface="Arial" panose="020B0604020202020204" pitchFamily="34" charset="0"/>
                  <a:ea typeface="微软雅黑" panose="020B0503020204020204" pitchFamily="34" charset="-122"/>
                </a:rPr>
                <a:t>》</a:t>
              </a:r>
              <a:r>
                <a:rPr lang="zh-CN" altLang="en-US" sz="2400" b="1" dirty="0">
                  <a:solidFill>
                    <a:srgbClr val="BE0000"/>
                  </a:solidFill>
                  <a:latin typeface="Arial" panose="020B0604020202020204" pitchFamily="34" charset="0"/>
                  <a:ea typeface="微软雅黑" panose="020B0503020204020204" pitchFamily="34" charset="-122"/>
                </a:rPr>
                <a:t>的一部地方党内法规。</a:t>
              </a:r>
            </a:p>
          </p:txBody>
        </p:sp>
      </p:grpSp>
      <p:grpSp>
        <p:nvGrpSpPr>
          <p:cNvPr id="2" name="组合 1"/>
          <p:cNvGrpSpPr/>
          <p:nvPr/>
        </p:nvGrpSpPr>
        <p:grpSpPr>
          <a:xfrm>
            <a:off x="6450530" y="1451129"/>
            <a:ext cx="5090302" cy="2134896"/>
            <a:chOff x="6450533" y="1552575"/>
            <a:chExt cx="4742182" cy="2033449"/>
          </a:xfrm>
        </p:grpSpPr>
        <p:grpSp>
          <p:nvGrpSpPr>
            <p:cNvPr id="6" name="组合 5"/>
            <p:cNvGrpSpPr/>
            <p:nvPr/>
          </p:nvGrpSpPr>
          <p:grpSpPr>
            <a:xfrm>
              <a:off x="6450533" y="1552575"/>
              <a:ext cx="4742182" cy="2033449"/>
              <a:chOff x="6207626" y="1665149"/>
              <a:chExt cx="4464050" cy="1720850"/>
            </a:xfrm>
          </p:grpSpPr>
          <p:sp>
            <p:nvSpPr>
              <p:cNvPr id="7" name="圆角矩形 6"/>
              <p:cNvSpPr/>
              <p:nvPr/>
            </p:nvSpPr>
            <p:spPr>
              <a:xfrm>
                <a:off x="6207626" y="1665149"/>
                <a:ext cx="4464050" cy="1720850"/>
              </a:xfrm>
              <a:prstGeom prst="roundRect">
                <a:avLst/>
              </a:prstGeom>
              <a:noFill/>
              <a:ln w="19050" cap="flat" cmpd="sng" algn="ctr">
                <a:solidFill>
                  <a:srgbClr val="BE0000"/>
                </a:solidFill>
                <a:prstDash val="sysDot"/>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endParaRPr lang="zh-CN" altLang="en-US" noProof="1">
                  <a:solidFill>
                    <a:sysClr val="window" lastClr="FFFFFF"/>
                  </a:solidFill>
                  <a:latin typeface="Arial"/>
                  <a:ea typeface="微软雅黑"/>
                  <a:sym typeface="Arial"/>
                </a:endParaRPr>
              </a:p>
            </p:txBody>
          </p:sp>
          <p:sp>
            <p:nvSpPr>
              <p:cNvPr id="8" name="矩形 7"/>
              <p:cNvSpPr>
                <a:spLocks noChangeArrowheads="1"/>
              </p:cNvSpPr>
              <p:nvPr/>
            </p:nvSpPr>
            <p:spPr bwMode="auto">
              <a:xfrm>
                <a:off x="7307764" y="1892141"/>
                <a:ext cx="309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endParaRPr lang="zh-CN" altLang="en-US" sz="4000" b="1" dirty="0">
                  <a:solidFill>
                    <a:srgbClr val="BE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19"/>
            <p:cNvSpPr/>
            <p:nvPr/>
          </p:nvSpPr>
          <p:spPr>
            <a:xfrm>
              <a:off x="6810349" y="1861995"/>
              <a:ext cx="4257814" cy="1260551"/>
            </a:xfrm>
            <a:prstGeom prst="rect">
              <a:avLst/>
            </a:prstGeom>
          </p:spPr>
          <p:txBody>
            <a:bodyPr wrap="square">
              <a:spAutoFit/>
            </a:bodyPr>
            <a:lstStyle/>
            <a:p>
              <a:r>
                <a:rPr lang="zh-CN" altLang="en-US" sz="2000" b="1" dirty="0">
                  <a:solidFill>
                    <a:srgbClr val="BE0000"/>
                  </a:solidFill>
                  <a:latin typeface="Arial" panose="020B0604020202020204" pitchFamily="34" charset="0"/>
                  <a:ea typeface="微软雅黑" panose="020B0503020204020204" pitchFamily="34" charset="-122"/>
                </a:rPr>
                <a:t>省委</a:t>
              </a:r>
              <a:r>
                <a:rPr lang="en-US" altLang="zh-CN" sz="2000" b="1" dirty="0">
                  <a:solidFill>
                    <a:srgbClr val="BE0000"/>
                  </a:solidFill>
                  <a:latin typeface="Arial" panose="020B0604020202020204" pitchFamily="34" charset="0"/>
                  <a:ea typeface="微软雅黑" panose="020B0503020204020204" pitchFamily="34" charset="-122"/>
                </a:rPr>
                <a:t>《</a:t>
              </a:r>
              <a:r>
                <a:rPr lang="zh-CN" altLang="en-US" sz="2000" b="1" dirty="0">
                  <a:solidFill>
                    <a:srgbClr val="BE0000"/>
                  </a:solidFill>
                  <a:latin typeface="Arial" panose="020B0604020202020204" pitchFamily="34" charset="0"/>
                  <a:ea typeface="微软雅黑" panose="020B0503020204020204" pitchFamily="34" charset="-122"/>
                </a:rPr>
                <a:t>规定</a:t>
              </a:r>
              <a:r>
                <a:rPr lang="en-US" altLang="zh-CN" sz="2000" b="1" dirty="0">
                  <a:solidFill>
                    <a:srgbClr val="BE0000"/>
                  </a:solidFill>
                  <a:latin typeface="Arial" panose="020B0604020202020204" pitchFamily="34" charset="0"/>
                  <a:ea typeface="微软雅黑" panose="020B0503020204020204" pitchFamily="34" charset="-122"/>
                </a:rPr>
                <a:t>》</a:t>
              </a:r>
              <a:r>
                <a:rPr lang="zh-CN" altLang="en-US" sz="2000" b="1" dirty="0">
                  <a:solidFill>
                    <a:srgbClr val="BE0000"/>
                  </a:solidFill>
                  <a:latin typeface="Arial" panose="020B0604020202020204" pitchFamily="34" charset="0"/>
                  <a:ea typeface="微软雅黑" panose="020B0503020204020204" pitchFamily="34" charset="-122"/>
                </a:rPr>
                <a:t>，把机构编制工作放在党管干部、党管组织的全流程中统筹谋划</a:t>
              </a:r>
              <a:r>
                <a:rPr lang="zh-CN" altLang="en-US" sz="2000" b="1" dirty="0" smtClean="0">
                  <a:solidFill>
                    <a:srgbClr val="BE0000"/>
                  </a:solidFill>
                  <a:latin typeface="Arial" panose="020B0604020202020204" pitchFamily="34" charset="0"/>
                  <a:ea typeface="微软雅黑" panose="020B0503020204020204" pitchFamily="34" charset="-122"/>
                </a:rPr>
                <a:t>，</a:t>
              </a:r>
              <a:endParaRPr lang="en-US" altLang="zh-CN" sz="2000" b="1" dirty="0" smtClean="0">
                <a:solidFill>
                  <a:srgbClr val="BE0000"/>
                </a:solidFill>
                <a:latin typeface="Arial" panose="020B0604020202020204" pitchFamily="34" charset="0"/>
                <a:ea typeface="微软雅黑" panose="020B0503020204020204" pitchFamily="34" charset="-122"/>
              </a:endParaRPr>
            </a:p>
            <a:p>
              <a:r>
                <a:rPr lang="en-US" altLang="zh-CN" sz="2000" b="1" dirty="0">
                  <a:solidFill>
                    <a:srgbClr val="BE0000"/>
                  </a:solidFill>
                  <a:latin typeface="Arial" panose="020B0604020202020204" pitchFamily="34" charset="0"/>
                  <a:ea typeface="微软雅黑" panose="020B0503020204020204" pitchFamily="34" charset="-122"/>
                </a:rPr>
                <a:t> </a:t>
              </a:r>
              <a:r>
                <a:rPr lang="en-US" altLang="zh-CN" sz="2000" b="1" dirty="0" smtClean="0">
                  <a:solidFill>
                    <a:srgbClr val="BE0000"/>
                  </a:solidFill>
                  <a:latin typeface="Arial" panose="020B0604020202020204" pitchFamily="34" charset="0"/>
                  <a:ea typeface="微软雅黑" panose="020B0503020204020204" pitchFamily="34" charset="-122"/>
                </a:rPr>
                <a:t>   </a:t>
              </a:r>
              <a:r>
                <a:rPr lang="zh-CN" altLang="en-US" sz="2000" b="1" dirty="0" smtClean="0">
                  <a:solidFill>
                    <a:srgbClr val="BE0000"/>
                  </a:solidFill>
                  <a:latin typeface="Arial" panose="020B0604020202020204" pitchFamily="34" charset="0"/>
                  <a:ea typeface="微软雅黑" panose="020B0503020204020204" pitchFamily="34" charset="-122"/>
                </a:rPr>
                <a:t>  是</a:t>
              </a:r>
              <a:r>
                <a:rPr lang="zh-CN" altLang="en-US" sz="2000" b="1" dirty="0">
                  <a:solidFill>
                    <a:srgbClr val="BE0000"/>
                  </a:solidFill>
                  <a:latin typeface="Arial" panose="020B0604020202020204" pitchFamily="34" charset="0"/>
                  <a:ea typeface="微软雅黑" panose="020B0503020204020204" pitchFamily="34" charset="-122"/>
                </a:rPr>
                <a:t>为新时代党的组织路线有效</a:t>
              </a:r>
              <a:r>
                <a:rPr lang="zh-CN" altLang="en-US" sz="2000" b="1" dirty="0" smtClean="0">
                  <a:solidFill>
                    <a:srgbClr val="BE0000"/>
                  </a:solidFill>
                  <a:latin typeface="Arial" panose="020B0604020202020204" pitchFamily="34" charset="0"/>
                  <a:ea typeface="微软雅黑" panose="020B0503020204020204" pitchFamily="34" charset="-122"/>
                </a:rPr>
                <a:t>执行</a:t>
              </a:r>
              <a:endParaRPr lang="en-US" altLang="zh-CN" sz="2000" b="1" dirty="0" smtClean="0">
                <a:solidFill>
                  <a:srgbClr val="BE0000"/>
                </a:solidFill>
                <a:latin typeface="Arial" panose="020B0604020202020204" pitchFamily="34" charset="0"/>
                <a:ea typeface="微软雅黑" panose="020B0503020204020204" pitchFamily="34" charset="-122"/>
              </a:endParaRPr>
            </a:p>
            <a:p>
              <a:r>
                <a:rPr lang="en-US" altLang="zh-CN" sz="2000" b="1" dirty="0">
                  <a:solidFill>
                    <a:srgbClr val="BE0000"/>
                  </a:solidFill>
                  <a:latin typeface="Arial" panose="020B0604020202020204" pitchFamily="34" charset="0"/>
                  <a:ea typeface="微软雅黑" panose="020B0503020204020204" pitchFamily="34" charset="-122"/>
                </a:rPr>
                <a:t> </a:t>
              </a:r>
              <a:r>
                <a:rPr lang="en-US" altLang="zh-CN" sz="2000" b="1" dirty="0" smtClean="0">
                  <a:solidFill>
                    <a:srgbClr val="BE0000"/>
                  </a:solidFill>
                  <a:latin typeface="Arial" panose="020B0604020202020204" pitchFamily="34" charset="0"/>
                  <a:ea typeface="微软雅黑" panose="020B0503020204020204" pitchFamily="34" charset="-122"/>
                </a:rPr>
                <a:t>          </a:t>
              </a:r>
              <a:r>
                <a:rPr lang="zh-CN" altLang="en-US" sz="2000" b="1" dirty="0" smtClean="0">
                  <a:solidFill>
                    <a:srgbClr val="BE0000"/>
                  </a:solidFill>
                  <a:latin typeface="Arial" panose="020B0604020202020204" pitchFamily="34" charset="0"/>
                  <a:ea typeface="微软雅黑" panose="020B0503020204020204" pitchFamily="34" charset="-122"/>
                </a:rPr>
                <a:t>提供</a:t>
              </a:r>
              <a:r>
                <a:rPr lang="zh-CN" altLang="en-US" sz="2000" b="1" dirty="0">
                  <a:solidFill>
                    <a:srgbClr val="BE0000"/>
                  </a:solidFill>
                  <a:latin typeface="Arial" panose="020B0604020202020204" pitchFamily="34" charset="0"/>
                  <a:ea typeface="微软雅黑" panose="020B0503020204020204" pitchFamily="34" charset="-122"/>
                </a:rPr>
                <a:t>保障作出的专门规范。</a:t>
              </a:r>
            </a:p>
          </p:txBody>
        </p:sp>
      </p:grpSp>
      <p:grpSp>
        <p:nvGrpSpPr>
          <p:cNvPr id="3" name="组合 2"/>
          <p:cNvGrpSpPr/>
          <p:nvPr/>
        </p:nvGrpSpPr>
        <p:grpSpPr>
          <a:xfrm>
            <a:off x="762000" y="1451129"/>
            <a:ext cx="5464259" cy="2130382"/>
            <a:chOff x="1482741" y="1663080"/>
            <a:chExt cx="4464050" cy="1720850"/>
          </a:xfrm>
        </p:grpSpPr>
        <p:sp>
          <p:nvSpPr>
            <p:cNvPr id="4" name="圆角矩形 3"/>
            <p:cNvSpPr/>
            <p:nvPr/>
          </p:nvSpPr>
          <p:spPr>
            <a:xfrm>
              <a:off x="1482741" y="1663080"/>
              <a:ext cx="4464050" cy="1720850"/>
            </a:xfrm>
            <a:prstGeom prst="roundRect">
              <a:avLst/>
            </a:prstGeom>
            <a:noFill/>
            <a:ln w="19050" cap="flat" cmpd="sng" algn="ctr">
              <a:solidFill>
                <a:srgbClr val="BE0000"/>
              </a:solidFill>
              <a:prstDash val="sysDot"/>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endParaRPr lang="zh-CN" altLang="en-US" noProof="1">
                <a:solidFill>
                  <a:sysClr val="window" lastClr="FFFFFF"/>
                </a:solidFill>
                <a:latin typeface="Arial"/>
                <a:ea typeface="微软雅黑"/>
                <a:sym typeface="Arial"/>
              </a:endParaRPr>
            </a:p>
          </p:txBody>
        </p:sp>
        <p:sp>
          <p:nvSpPr>
            <p:cNvPr id="5" name="矩形 4"/>
            <p:cNvSpPr>
              <a:spLocks noChangeArrowheads="1"/>
            </p:cNvSpPr>
            <p:nvPr/>
          </p:nvSpPr>
          <p:spPr bwMode="auto">
            <a:xfrm>
              <a:off x="1693758" y="2033225"/>
              <a:ext cx="3937503" cy="9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2400" b="1" dirty="0">
                  <a:solidFill>
                    <a:srgbClr val="BE0000"/>
                  </a:solidFill>
                  <a:latin typeface="Arial" panose="020B0604020202020204" pitchFamily="34" charset="0"/>
                  <a:ea typeface="微软雅黑" panose="020B0503020204020204" pitchFamily="34" charset="-122"/>
                  <a:sym typeface="Arial" panose="020B0604020202020204" pitchFamily="34" charset="0"/>
                </a:rPr>
                <a:t>省委</a:t>
              </a:r>
              <a:r>
                <a:rPr lang="en-US" altLang="zh-CN" sz="2400" b="1" dirty="0">
                  <a:solidFill>
                    <a:srgbClr val="BE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BE0000"/>
                  </a:solidFill>
                  <a:latin typeface="Arial" panose="020B0604020202020204" pitchFamily="34" charset="0"/>
                  <a:ea typeface="微软雅黑" panose="020B0503020204020204" pitchFamily="34" charset="-122"/>
                  <a:sym typeface="Arial" panose="020B0604020202020204" pitchFamily="34" charset="0"/>
                </a:rPr>
                <a:t>规定</a:t>
              </a:r>
              <a:r>
                <a:rPr lang="en-US" altLang="zh-CN" sz="2400" b="1" dirty="0">
                  <a:solidFill>
                    <a:srgbClr val="BE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BE0000"/>
                  </a:solidFill>
                  <a:latin typeface="Arial" panose="020B0604020202020204" pitchFamily="34" charset="0"/>
                  <a:ea typeface="微软雅黑" panose="020B0503020204020204" pitchFamily="34" charset="-122"/>
                  <a:sym typeface="Arial" panose="020B0604020202020204" pitchFamily="34" charset="0"/>
                </a:rPr>
                <a:t>，把党的领导贯穿机构编制工作始终，是完善加强党的全面领导的制度安排</a:t>
              </a:r>
              <a:r>
                <a:rPr lang="zh-CN" altLang="en-US" sz="2400" b="1" dirty="0" smtClean="0">
                  <a:solidFill>
                    <a:srgbClr val="BE0000"/>
                  </a:solidFill>
                  <a:latin typeface="Arial" panose="020B0604020202020204" pitchFamily="34" charset="0"/>
                  <a:ea typeface="微软雅黑" panose="020B0503020204020204" pitchFamily="34" charset="-122"/>
                  <a:sym typeface="Arial" panose="020B0604020202020204" pitchFamily="34" charset="0"/>
                </a:rPr>
                <a:t>。</a:t>
              </a:r>
              <a:endParaRPr lang="zh-CN" altLang="en-US" sz="2400" b="1" dirty="0">
                <a:solidFill>
                  <a:srgbClr val="BE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5149680" y="2358617"/>
            <a:ext cx="2379455" cy="2667969"/>
            <a:chOff x="4906773" y="2158592"/>
            <a:chExt cx="2379455" cy="2667969"/>
          </a:xfrm>
        </p:grpSpPr>
        <p:sp>
          <p:nvSpPr>
            <p:cNvPr id="16" name="Freeform 5"/>
            <p:cNvSpPr/>
            <p:nvPr/>
          </p:nvSpPr>
          <p:spPr bwMode="auto">
            <a:xfrm>
              <a:off x="4906773" y="2158592"/>
              <a:ext cx="2379455" cy="266796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B40000"/>
                </a:gs>
                <a:gs pos="100000">
                  <a:srgbClr val="FFFF00"/>
                </a:gs>
                <a:gs pos="67000">
                  <a:srgbClr val="FF0000"/>
                </a:gs>
              </a:gsLst>
              <a:lin ang="16200000" scaled="1"/>
              <a:tileRect/>
            </a:gradFill>
            <a:ln w="28575" cap="flat" cmpd="sng" algn="ctr">
              <a:gradFill>
                <a:gsLst>
                  <a:gs pos="50000">
                    <a:srgbClr val="FFFF00"/>
                  </a:gs>
                  <a:gs pos="0">
                    <a:srgbClr val="FFA000"/>
                  </a:gs>
                  <a:gs pos="100000">
                    <a:srgbClr val="FFA000"/>
                  </a:gs>
                </a:gsLst>
                <a:lin ang="1800000" scaled="0"/>
              </a:grad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endParaRPr lang="zh-CN" altLang="en-US" noProof="1">
                <a:solidFill>
                  <a:prstClr val="white"/>
                </a:solidFill>
                <a:latin typeface="Arial"/>
                <a:ea typeface="微软雅黑"/>
                <a:sym typeface="Arial"/>
              </a:endParaRPr>
            </a:p>
          </p:txBody>
        </p:sp>
        <p:sp>
          <p:nvSpPr>
            <p:cNvPr id="17" name="矩形 16"/>
            <p:cNvSpPr/>
            <p:nvPr/>
          </p:nvSpPr>
          <p:spPr>
            <a:xfrm>
              <a:off x="4952599" y="3420936"/>
              <a:ext cx="2287802" cy="646331"/>
            </a:xfrm>
            <a:prstGeom prst="rect">
              <a:avLst/>
            </a:prstGeom>
            <a:noFill/>
            <a:effec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buFont typeface="Arial" panose="020B0604020202020204" pitchFamily="34" charset="0"/>
                <a:buNone/>
                <a:defRPr/>
              </a:pPr>
              <a:r>
                <a:rPr lang="zh-CN" altLang="en-US" sz="3600" b="1" noProof="1" smtClean="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Arial"/>
                  <a:ea typeface="微软雅黑"/>
                  <a:sym typeface="Arial"/>
                </a:rPr>
                <a:t>重要意义</a:t>
              </a:r>
              <a:endParaRPr lang="zh-CN" altLang="en-US" sz="3600" b="1" noProof="1">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Arial"/>
                <a:ea typeface="微软雅黑"/>
                <a:sym typeface="Arial"/>
              </a:endParaRPr>
            </a:p>
          </p:txBody>
        </p:sp>
        <p:pic>
          <p:nvPicPr>
            <p:cNvPr id="18" name="图片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101" y="2512874"/>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矩形 18"/>
          <p:cNvSpPr/>
          <p:nvPr/>
        </p:nvSpPr>
        <p:spPr>
          <a:xfrm>
            <a:off x="1271607" y="263009"/>
            <a:ext cx="4493538" cy="461665"/>
          </a:xfrm>
          <a:prstGeom prst="rect">
            <a:avLst/>
          </a:prstGeom>
        </p:spPr>
        <p:txBody>
          <a:bodyPr wrap="none">
            <a:spAutoFit/>
          </a:bodyPr>
          <a:lstStyle/>
          <a:p>
            <a:r>
              <a:rPr lang="zh-CN" altLang="en-US" sz="2400" b="1" dirty="0">
                <a:solidFill>
                  <a:srgbClr val="9B0D13"/>
                </a:solidFill>
                <a:latin typeface="微软雅黑" panose="020B0503020204020204" pitchFamily="34" charset="-122"/>
                <a:ea typeface="微软雅黑" panose="020B0503020204020204" pitchFamily="34" charset="-122"/>
                <a:cs typeface="+mj-cs"/>
              </a:rPr>
              <a:t>（一）省委</a:t>
            </a:r>
            <a:r>
              <a:rPr lang="en-US" altLang="zh-CN" sz="2400" b="1" dirty="0">
                <a:solidFill>
                  <a:srgbClr val="9B0D13"/>
                </a:solidFill>
                <a:latin typeface="微软雅黑" panose="020B0503020204020204" pitchFamily="34" charset="-122"/>
                <a:ea typeface="微软雅黑" panose="020B0503020204020204" pitchFamily="34" charset="-122"/>
                <a:cs typeface="+mj-cs"/>
              </a:rPr>
              <a:t>《</a:t>
            </a:r>
            <a:r>
              <a:rPr lang="zh-CN" altLang="en-US" sz="2400" b="1" dirty="0">
                <a:solidFill>
                  <a:srgbClr val="9B0D13"/>
                </a:solidFill>
                <a:latin typeface="微软雅黑" panose="020B0503020204020204" pitchFamily="34" charset="-122"/>
                <a:ea typeface="微软雅黑" panose="020B0503020204020204" pitchFamily="34" charset="-122"/>
                <a:cs typeface="+mj-cs"/>
              </a:rPr>
              <a:t>规定</a:t>
            </a:r>
            <a:r>
              <a:rPr lang="en-US" altLang="zh-CN" sz="2400" b="1" dirty="0">
                <a:solidFill>
                  <a:srgbClr val="9B0D13"/>
                </a:solidFill>
                <a:latin typeface="微软雅黑" panose="020B0503020204020204" pitchFamily="34" charset="-122"/>
                <a:ea typeface="微软雅黑" panose="020B0503020204020204" pitchFamily="34" charset="-122"/>
                <a:cs typeface="+mj-cs"/>
              </a:rPr>
              <a:t>》</a:t>
            </a:r>
            <a:r>
              <a:rPr lang="zh-CN" altLang="en-US" sz="2400" b="1" dirty="0">
                <a:solidFill>
                  <a:srgbClr val="9B0D13"/>
                </a:solidFill>
                <a:latin typeface="微软雅黑" panose="020B0503020204020204" pitchFamily="34" charset="-122"/>
                <a:ea typeface="微软雅黑" panose="020B0503020204020204" pitchFamily="34" charset="-122"/>
                <a:cs typeface="+mj-cs"/>
              </a:rPr>
              <a:t>的重要意义</a:t>
            </a:r>
          </a:p>
        </p:txBody>
      </p:sp>
    </p:spTree>
    <p:extLst>
      <p:ext uri="{BB962C8B-B14F-4D97-AF65-F5344CB8AC3E}">
        <p14:creationId xmlns:p14="http://schemas.microsoft.com/office/powerpoint/2010/main" val="145173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（一）省委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的重要意义</a:t>
            </a:r>
          </a:p>
        </p:txBody>
      </p:sp>
      <p:grpSp>
        <p:nvGrpSpPr>
          <p:cNvPr id="2" name="组合 1"/>
          <p:cNvGrpSpPr/>
          <p:nvPr/>
        </p:nvGrpSpPr>
        <p:grpSpPr>
          <a:xfrm>
            <a:off x="0" y="1288534"/>
            <a:ext cx="12192000" cy="793976"/>
            <a:chOff x="0" y="1288534"/>
            <a:chExt cx="12192000" cy="793976"/>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288534"/>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646331"/>
            </a:xfrm>
            <a:prstGeom prst="rect">
              <a:avLst/>
            </a:prstGeom>
          </p:spPr>
          <p:txBody>
            <a:bodyPr wrap="square">
              <a:spAutoFit/>
            </a:bodyPr>
            <a:lstStyle/>
            <a:p>
              <a:r>
                <a:rPr lang="en-US" altLang="zh-CN" b="1" dirty="0" smtClean="0">
                  <a:solidFill>
                    <a:prstClr val="white"/>
                  </a:solidFill>
                  <a:latin typeface="微软雅黑" panose="020B0503020204020204" pitchFamily="34" charset="-122"/>
                  <a:ea typeface="微软雅黑" panose="020B0503020204020204" pitchFamily="34" charset="-122"/>
                </a:rPr>
                <a:t>1</a:t>
              </a:r>
              <a:r>
                <a:rPr lang="zh-CN" altLang="en-US" b="1" dirty="0">
                  <a:solidFill>
                    <a:prstClr val="white"/>
                  </a:solidFill>
                  <a:latin typeface="微软雅黑" panose="020B0503020204020204" pitchFamily="34" charset="-122"/>
                  <a:ea typeface="微软雅黑" panose="020B0503020204020204" pitchFamily="34" charset="-122"/>
                </a:rPr>
                <a:t>、省委</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规定</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，把党的领导贯穿机构编制工作始终，是完善加强党的全面领导的制度安排。</a:t>
              </a:r>
            </a:p>
            <a:p>
              <a:endParaRPr lang="zh-CN" altLang="en-US" b="1" dirty="0">
                <a:solidFill>
                  <a:prstClr val="white"/>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832762" y="2660133"/>
            <a:ext cx="10716260" cy="3000821"/>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党政军民学、东西南北中，党是领导一切的</a:t>
            </a:r>
            <a:r>
              <a:rPr lang="zh-CN" altLang="en-US" dirty="0" smtClean="0">
                <a:solidFill>
                  <a:prstClr val="black"/>
                </a:solidFill>
                <a:latin typeface="宋体" panose="02010600030101010101" pitchFamily="2" charset="-122"/>
                <a:ea typeface="宋体" panose="02010600030101010101" pitchFamily="2" charset="-122"/>
              </a:rPr>
              <a:t>。</a:t>
            </a:r>
            <a:endParaRPr lang="zh-CN" altLang="en-US" dirty="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习近平总书记在庆祝中国共产党成立</a:t>
            </a:r>
            <a:r>
              <a:rPr lang="en-US" altLang="zh-CN" dirty="0" smtClean="0">
                <a:solidFill>
                  <a:prstClr val="black"/>
                </a:solidFill>
                <a:latin typeface="宋体" panose="02010600030101010101" pitchFamily="2" charset="-122"/>
                <a:ea typeface="宋体" panose="02010600030101010101" pitchFamily="2" charset="-122"/>
              </a:rPr>
              <a:t>100</a:t>
            </a:r>
            <a:r>
              <a:rPr lang="zh-CN" altLang="en-US" dirty="0" smtClean="0">
                <a:solidFill>
                  <a:prstClr val="black"/>
                </a:solidFill>
                <a:latin typeface="宋体" panose="02010600030101010101" pitchFamily="2" charset="-122"/>
                <a:ea typeface="宋体" panose="02010600030101010101" pitchFamily="2" charset="-122"/>
              </a:rPr>
              <a:t>周年大会重要讲话中强调必须坚持党的全面领导。</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机构</a:t>
            </a:r>
            <a:r>
              <a:rPr lang="zh-CN" altLang="en-US" dirty="0">
                <a:solidFill>
                  <a:prstClr val="black"/>
                </a:solidFill>
                <a:latin typeface="宋体" panose="02010600030101010101" pitchFamily="2" charset="-122"/>
                <a:ea typeface="宋体" panose="02010600030101010101" pitchFamily="2" charset="-122"/>
              </a:rPr>
              <a:t>编制工作是党的一项重要工作</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坚持党对机构编制工作的集中统一领导</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旗帜鲜明地把加强党的全面领导作为首要政治任务和“一条红线</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中国共产党机构编制工作条例</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是规范党领导机构编制工作的党内法规</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省委</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是省委贯彻落实中央</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条例</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的配套制度。</a:t>
            </a:r>
          </a:p>
        </p:txBody>
      </p:sp>
      <p:sp>
        <p:nvSpPr>
          <p:cNvPr id="20" name="AutoShape 71"/>
          <p:cNvSpPr>
            <a:spLocks noChangeArrowheads="1"/>
          </p:cNvSpPr>
          <p:nvPr/>
        </p:nvSpPr>
        <p:spPr bwMode="auto">
          <a:xfrm>
            <a:off x="596186" y="2165191"/>
            <a:ext cx="11189413" cy="3575209"/>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59470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33357"/>
            <a:ext cx="12192000" cy="4646335"/>
          </a:xfrm>
          <a:prstGeom prst="rect">
            <a:avLst/>
          </a:prstGeom>
        </p:spPr>
      </p:pic>
      <p:sp>
        <p:nvSpPr>
          <p:cNvPr id="10" name="党"/>
          <p:cNvSpPr txBox="1"/>
          <p:nvPr/>
        </p:nvSpPr>
        <p:spPr>
          <a:xfrm>
            <a:off x="937128" y="2457313"/>
            <a:ext cx="10510787" cy="1759456"/>
          </a:xfrm>
          <a:prstGeom prst="rect">
            <a:avLst/>
          </a:prstGeom>
          <a:noFill/>
        </p:spPr>
        <p:txBody>
          <a:bodyPr wrap="square" rtlCol="0">
            <a:spAutoFit/>
          </a:bodyPr>
          <a:lstStyle>
            <a:defPPr>
              <a:defRPr lang="zh-CN"/>
            </a:defPPr>
            <a:lvl1pPr algn="ctr">
              <a:defRPr sz="4000" b="1" kern="100" spc="-150">
                <a:ln w="19050" cap="flat" cmpd="sng">
                  <a:noFill/>
                </a:ln>
                <a:gradFill>
                  <a:gsLst>
                    <a:gs pos="82000">
                      <a:srgbClr val="FF583E"/>
                    </a:gs>
                    <a:gs pos="0">
                      <a:srgbClr val="FA602B"/>
                    </a:gs>
                    <a:gs pos="100000">
                      <a:srgbClr val="AF5137"/>
                    </a:gs>
                    <a:gs pos="64000">
                      <a:srgbClr val="764815"/>
                    </a:gs>
                    <a:gs pos="53000">
                      <a:srgbClr val="0F0501"/>
                    </a:gs>
                  </a:gsLst>
                  <a:path path="circle">
                    <a:fillToRect r="100000" b="100000"/>
                  </a:path>
                </a:gradFill>
                <a:effectLst/>
                <a:latin typeface="思源黑体 CN Heavy" panose="020B0A00000000000000" pitchFamily="34" charset="-122"/>
                <a:ea typeface="思源黑体 CN Heavy" panose="020B0A00000000000000" pitchFamily="34" charset="-122"/>
              </a:defRPr>
            </a:lvl1pPr>
          </a:lstStyle>
          <a:p>
            <a:pPr>
              <a:lnSpc>
                <a:spcPts val="6500"/>
              </a:lnSpc>
            </a:pPr>
            <a:r>
              <a:rPr lang="en-US" altLang="zh-CN" sz="6000" kern="1200" dirty="0" smtClean="0">
                <a:ln>
                  <a:solidFill>
                    <a:schemeClr val="bg1"/>
                  </a:solidFill>
                </a:ln>
                <a:gradFill>
                  <a:gsLst>
                    <a:gs pos="0">
                      <a:srgbClr val="E30000"/>
                    </a:gs>
                    <a:gs pos="100000">
                      <a:srgbClr val="760303"/>
                    </a:gs>
                  </a:gsLst>
                  <a:lin ang="16200000" scaled="0"/>
                </a:gra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a:t>
            </a:r>
            <a:r>
              <a:rPr lang="zh-CN" altLang="en-US" sz="6000" kern="1200" dirty="0">
                <a:ln>
                  <a:solidFill>
                    <a:schemeClr val="bg1"/>
                  </a:solidFill>
                </a:ln>
                <a:gradFill>
                  <a:gsLst>
                    <a:gs pos="0">
                      <a:srgbClr val="E30000"/>
                    </a:gs>
                    <a:gs pos="100000">
                      <a:srgbClr val="760303"/>
                    </a:gs>
                  </a:gsLst>
                  <a:lin ang="16200000" scaled="0"/>
                </a:gra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中共甘肃省委机构编制管理</a:t>
            </a:r>
          </a:p>
          <a:p>
            <a:pPr>
              <a:lnSpc>
                <a:spcPts val="6500"/>
              </a:lnSpc>
            </a:pPr>
            <a:r>
              <a:rPr lang="zh-CN" altLang="en-US" sz="6000" kern="1200" dirty="0">
                <a:ln>
                  <a:solidFill>
                    <a:schemeClr val="bg1"/>
                  </a:solidFill>
                </a:ln>
                <a:gradFill>
                  <a:gsLst>
                    <a:gs pos="0">
                      <a:srgbClr val="E30000"/>
                    </a:gs>
                    <a:gs pos="100000">
                      <a:srgbClr val="760303"/>
                    </a:gs>
                  </a:gsLst>
                  <a:lin ang="16200000" scaled="0"/>
                </a:gra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规定（试行）</a:t>
            </a:r>
            <a:r>
              <a:rPr lang="en-US" altLang="zh-CN" sz="6000" kern="1200" dirty="0">
                <a:ln>
                  <a:solidFill>
                    <a:schemeClr val="bg1"/>
                  </a:solidFill>
                </a:ln>
                <a:gradFill>
                  <a:gsLst>
                    <a:gs pos="0">
                      <a:srgbClr val="E30000"/>
                    </a:gs>
                    <a:gs pos="100000">
                      <a:srgbClr val="760303"/>
                    </a:gs>
                  </a:gsLst>
                  <a:lin ang="16200000" scaled="0"/>
                </a:gra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a:t>
            </a:r>
            <a:r>
              <a:rPr lang="zh-CN" altLang="en-US" sz="6000" kern="1200" dirty="0" smtClean="0">
                <a:ln>
                  <a:solidFill>
                    <a:schemeClr val="bg1"/>
                  </a:solidFill>
                </a:ln>
                <a:gradFill>
                  <a:gsLst>
                    <a:gs pos="0">
                      <a:srgbClr val="E30000"/>
                    </a:gs>
                    <a:gs pos="100000">
                      <a:srgbClr val="760303"/>
                    </a:gs>
                  </a:gsLst>
                  <a:lin ang="16200000" scaled="0"/>
                </a:gra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解读</a:t>
            </a:r>
            <a:endParaRPr lang="zh-CN" altLang="zh-CN" sz="6000" kern="1200" dirty="0">
              <a:ln>
                <a:solidFill>
                  <a:schemeClr val="bg1"/>
                </a:solidFill>
              </a:ln>
              <a:gradFill>
                <a:gsLst>
                  <a:gs pos="0">
                    <a:srgbClr val="E30000"/>
                  </a:gs>
                  <a:gs pos="100000">
                    <a:srgbClr val="760303"/>
                  </a:gs>
                </a:gsLst>
                <a:lin ang="16200000" scaled="0"/>
              </a:gra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endParaRPr>
          </a:p>
        </p:txBody>
      </p:sp>
      <p:sp>
        <p:nvSpPr>
          <p:cNvPr id="12" name="文本框 11">
            <a:extLst>
              <a:ext uri="{FF2B5EF4-FFF2-40B4-BE49-F238E27FC236}">
                <a16:creationId xmlns:a16="http://schemas.microsoft.com/office/drawing/2014/main" id="{035FF264-638A-4042-90ED-D91358A9C95B}"/>
              </a:ext>
            </a:extLst>
          </p:cNvPr>
          <p:cNvSpPr txBox="1"/>
          <p:nvPr/>
        </p:nvSpPr>
        <p:spPr>
          <a:xfrm>
            <a:off x="1400428" y="4906557"/>
            <a:ext cx="9787653" cy="1077218"/>
          </a:xfrm>
          <a:prstGeom prst="rect">
            <a:avLst/>
          </a:prstGeom>
          <a:noFill/>
        </p:spPr>
        <p:txBody>
          <a:bodyPr wrap="square" rtlCol="0">
            <a:spAutoFit/>
            <a:scene3d>
              <a:camera prst="orthographicFront"/>
              <a:lightRig rig="threePt" dir="t"/>
            </a:scene3d>
            <a:sp3d extrusionH="57150">
              <a:bevelT w="38100" h="38100"/>
            </a:sp3d>
          </a:bodyPr>
          <a:lstStyle/>
          <a:p>
            <a:pPr algn="ctr"/>
            <a:r>
              <a:rPr lang="zh-CN" altLang="zh-CN" sz="3200" dirty="0" smtClean="0">
                <a:ln>
                  <a:solidFill>
                    <a:schemeClr val="tx1"/>
                  </a:solidFill>
                </a:ln>
                <a:latin typeface="黑体" panose="02010609060101010101" pitchFamily="49" charset="-122"/>
                <a:ea typeface="黑体" panose="02010609060101010101"/>
              </a:rPr>
              <a:t>中共甘肃省委机构编制委员会办公室副主任 陈贵辉</a:t>
            </a:r>
          </a:p>
          <a:p>
            <a:pPr algn="ctr"/>
            <a:r>
              <a:rPr lang="zh-CN" altLang="en-US" sz="3200" dirty="0" smtClean="0">
                <a:ln>
                  <a:solidFill>
                    <a:schemeClr val="tx1"/>
                  </a:solidFill>
                </a:ln>
                <a:latin typeface="黑体" panose="02010609060101010101" pitchFamily="49" charset="-122"/>
                <a:ea typeface="黑体" panose="02010609060101010101"/>
                <a:sym typeface="+mn-lt"/>
              </a:rPr>
              <a:t>  </a:t>
            </a:r>
            <a:r>
              <a:rPr lang="zh-CN" altLang="zh-CN" sz="3200" dirty="0" smtClean="0">
                <a:ln>
                  <a:solidFill>
                    <a:schemeClr val="tx1"/>
                  </a:solidFill>
                </a:ln>
                <a:latin typeface="黑体" panose="02010609060101010101" pitchFamily="49" charset="-122"/>
                <a:ea typeface="黑体" panose="02010609060101010101"/>
              </a:rPr>
              <a:t>（</a:t>
            </a:r>
            <a:r>
              <a:rPr lang="en-US" altLang="zh-CN" sz="3200" dirty="0" smtClean="0">
                <a:ln>
                  <a:solidFill>
                    <a:schemeClr val="tx1"/>
                  </a:solidFill>
                </a:ln>
                <a:latin typeface="黑体" panose="02010609060101010101" pitchFamily="49" charset="-122"/>
                <a:ea typeface="黑体" panose="02010609060101010101"/>
              </a:rPr>
              <a:t>2021</a:t>
            </a:r>
            <a:r>
              <a:rPr lang="zh-CN" altLang="zh-CN" sz="3200" dirty="0" smtClean="0">
                <a:ln>
                  <a:solidFill>
                    <a:schemeClr val="tx1"/>
                  </a:solidFill>
                </a:ln>
                <a:latin typeface="黑体" panose="02010609060101010101" pitchFamily="49" charset="-122"/>
                <a:ea typeface="黑体" panose="02010609060101010101"/>
              </a:rPr>
              <a:t>年</a:t>
            </a:r>
            <a:r>
              <a:rPr lang="en-US" altLang="zh-CN" sz="3200" dirty="0" smtClean="0">
                <a:ln>
                  <a:solidFill>
                    <a:schemeClr val="tx1"/>
                  </a:solidFill>
                </a:ln>
                <a:latin typeface="黑体" panose="02010609060101010101" pitchFamily="49" charset="-122"/>
                <a:ea typeface="黑体" panose="02010609060101010101"/>
              </a:rPr>
              <a:t>7</a:t>
            </a:r>
            <a:r>
              <a:rPr lang="zh-CN" altLang="zh-CN" sz="3200" dirty="0" smtClean="0">
                <a:ln>
                  <a:solidFill>
                    <a:schemeClr val="tx1"/>
                  </a:solidFill>
                </a:ln>
                <a:latin typeface="黑体" panose="02010609060101010101" pitchFamily="49" charset="-122"/>
                <a:ea typeface="黑体" panose="02010609060101010101"/>
              </a:rPr>
              <a:t>月</a:t>
            </a:r>
            <a:r>
              <a:rPr lang="en-US" altLang="zh-CN" sz="3200" dirty="0" smtClean="0">
                <a:ln>
                  <a:solidFill>
                    <a:schemeClr val="tx1"/>
                  </a:solidFill>
                </a:ln>
                <a:latin typeface="黑体" panose="02010609060101010101" pitchFamily="49" charset="-122"/>
                <a:ea typeface="黑体" panose="02010609060101010101"/>
              </a:rPr>
              <a:t>6</a:t>
            </a:r>
            <a:r>
              <a:rPr lang="zh-CN" altLang="zh-CN" sz="3200" dirty="0" smtClean="0">
                <a:ln>
                  <a:solidFill>
                    <a:schemeClr val="tx1"/>
                  </a:solidFill>
                </a:ln>
                <a:latin typeface="黑体" panose="02010609060101010101" pitchFamily="49" charset="-122"/>
                <a:ea typeface="黑体" panose="02010609060101010101"/>
              </a:rPr>
              <a:t>日）</a:t>
            </a:r>
            <a:endParaRPr lang="zh-CN" altLang="zh-CN" sz="3200" dirty="0">
              <a:ln>
                <a:solidFill>
                  <a:schemeClr val="tx1"/>
                </a:solidFill>
              </a:ln>
              <a:latin typeface="黑体" panose="02010609060101010101" pitchFamily="49" charset="-122"/>
              <a:ea typeface="黑体" panose="02010609060101010101"/>
            </a:endParaRPr>
          </a:p>
        </p:txBody>
      </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317" r="56332" b="58644"/>
          <a:stretch/>
        </p:blipFill>
        <p:spPr>
          <a:xfrm>
            <a:off x="-2583" y="0"/>
            <a:ext cx="5946183" cy="2836190"/>
          </a:xfrm>
          <a:prstGeom prst="rect">
            <a:avLst/>
          </a:prstGeom>
        </p:spPr>
      </p:pic>
      <p:pic>
        <p:nvPicPr>
          <p:cNvPr id="20" name="图片 19">
            <a:extLst>
              <a:ext uri="{FF2B5EF4-FFF2-40B4-BE49-F238E27FC236}">
                <a16:creationId xmlns:a16="http://schemas.microsoft.com/office/drawing/2014/main" id="{CAAF6590-6BB5-4442-9CB4-B030AAC949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0815463" flipH="1">
            <a:off x="10350805" y="497960"/>
            <a:ext cx="962566" cy="876183"/>
          </a:xfrm>
          <a:prstGeom prst="rect">
            <a:avLst/>
          </a:prstGeom>
        </p:spPr>
      </p:pic>
      <p:pic>
        <p:nvPicPr>
          <p:cNvPr id="21" name="图片 20">
            <a:extLst>
              <a:ext uri="{FF2B5EF4-FFF2-40B4-BE49-F238E27FC236}">
                <a16:creationId xmlns:a16="http://schemas.microsoft.com/office/drawing/2014/main" id="{32416014-2631-4A69-BEC4-2E0CBC7613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284501" y="1262122"/>
            <a:ext cx="361533" cy="513612"/>
          </a:xfrm>
          <a:prstGeom prst="rect">
            <a:avLst/>
          </a:prstGeom>
        </p:spPr>
      </p:pic>
      <p:pic>
        <p:nvPicPr>
          <p:cNvPr id="22" name="图片 21">
            <a:extLst>
              <a:ext uri="{FF2B5EF4-FFF2-40B4-BE49-F238E27FC236}">
                <a16:creationId xmlns:a16="http://schemas.microsoft.com/office/drawing/2014/main" id="{32416014-2631-4A69-BEC4-2E0CBC7613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267149" y="1049244"/>
            <a:ext cx="361533" cy="513612"/>
          </a:xfrm>
          <a:prstGeom prst="rect">
            <a:avLst/>
          </a:prstGeom>
        </p:spPr>
      </p:pic>
      <p:cxnSp>
        <p:nvCxnSpPr>
          <p:cNvPr id="13" name="直接连接符 12"/>
          <p:cNvCxnSpPr/>
          <p:nvPr/>
        </p:nvCxnSpPr>
        <p:spPr>
          <a:xfrm flipV="1">
            <a:off x="2379980" y="4550868"/>
            <a:ext cx="7127240" cy="215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011839" y="375227"/>
            <a:ext cx="1710766" cy="1676406"/>
          </a:xfrm>
          <a:prstGeom prst="rect">
            <a:avLst/>
          </a:prstGeom>
          <a:noFill/>
          <a:effectLst>
            <a:outerShdw blurRad="292100" dist="38100" dir="5400000" sx="106000" sy="106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5" name="Group 550"/>
          <p:cNvGrpSpPr>
            <a:grpSpLocks/>
          </p:cNvGrpSpPr>
          <p:nvPr/>
        </p:nvGrpSpPr>
        <p:grpSpPr bwMode="auto">
          <a:xfrm>
            <a:off x="5011839" y="448951"/>
            <a:ext cx="2484637" cy="1932251"/>
            <a:chOff x="295" y="3475"/>
            <a:chExt cx="1407" cy="1407"/>
          </a:xfrm>
        </p:grpSpPr>
        <p:sp>
          <p:nvSpPr>
            <p:cNvPr id="16"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defRPr/>
              </a:pPr>
              <a:endParaRPr lang="zh-CN" altLang="en-US" sz="8000" b="1">
                <a:solidFill>
                  <a:prstClr val="black"/>
                </a:solidFill>
                <a:cs typeface="+mn-ea"/>
                <a:sym typeface="+mn-lt"/>
              </a:endParaRPr>
            </a:p>
          </p:txBody>
        </p:sp>
        <p:grpSp>
          <p:nvGrpSpPr>
            <p:cNvPr id="23" name="Group 554"/>
            <p:cNvGrpSpPr>
              <a:grpSpLocks/>
            </p:cNvGrpSpPr>
            <p:nvPr/>
          </p:nvGrpSpPr>
          <p:grpSpPr bwMode="auto">
            <a:xfrm>
              <a:off x="476" y="3657"/>
              <a:ext cx="1050" cy="1050"/>
              <a:chOff x="-4060" y="-879"/>
              <a:chExt cx="2208" cy="2208"/>
            </a:xfrm>
          </p:grpSpPr>
          <p:grpSp>
            <p:nvGrpSpPr>
              <p:cNvPr id="24" name="Group 555"/>
              <p:cNvGrpSpPr>
                <a:grpSpLocks/>
              </p:cNvGrpSpPr>
              <p:nvPr/>
            </p:nvGrpSpPr>
            <p:grpSpPr bwMode="auto">
              <a:xfrm>
                <a:off x="-4060" y="-879"/>
                <a:ext cx="2208" cy="2208"/>
                <a:chOff x="-3924" y="-788"/>
                <a:chExt cx="2208" cy="2208"/>
              </a:xfrm>
            </p:grpSpPr>
            <p:grpSp>
              <p:nvGrpSpPr>
                <p:cNvPr id="40" name="Group 556"/>
                <p:cNvGrpSpPr>
                  <a:grpSpLocks noChangeAspect="1"/>
                </p:cNvGrpSpPr>
                <p:nvPr/>
              </p:nvGrpSpPr>
              <p:grpSpPr bwMode="auto">
                <a:xfrm>
                  <a:off x="-3924" y="-788"/>
                  <a:ext cx="2208" cy="2202"/>
                  <a:chOff x="168" y="696"/>
                  <a:chExt cx="1429" cy="1429"/>
                </a:xfrm>
              </p:grpSpPr>
              <p:grpSp>
                <p:nvGrpSpPr>
                  <p:cNvPr id="48" name="Group 557"/>
                  <p:cNvGrpSpPr>
                    <a:grpSpLocks noChangeAspect="1"/>
                  </p:cNvGrpSpPr>
                  <p:nvPr/>
                </p:nvGrpSpPr>
                <p:grpSpPr bwMode="auto">
                  <a:xfrm>
                    <a:off x="854" y="696"/>
                    <a:ext cx="56" cy="1429"/>
                    <a:chOff x="845" y="696"/>
                    <a:chExt cx="56" cy="1429"/>
                  </a:xfrm>
                </p:grpSpPr>
                <p:sp>
                  <p:nvSpPr>
                    <p:cNvPr id="52"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cs typeface="+mn-ea"/>
                        <a:sym typeface="+mn-lt"/>
                      </a:endParaRPr>
                    </a:p>
                  </p:txBody>
                </p:sp>
                <p:sp>
                  <p:nvSpPr>
                    <p:cNvPr id="53"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cs typeface="+mn-ea"/>
                        <a:sym typeface="+mn-lt"/>
                      </a:endParaRPr>
                    </a:p>
                  </p:txBody>
                </p:sp>
              </p:grpSp>
              <p:grpSp>
                <p:nvGrpSpPr>
                  <p:cNvPr id="49" name="Group 560"/>
                  <p:cNvGrpSpPr>
                    <a:grpSpLocks noChangeAspect="1"/>
                  </p:cNvGrpSpPr>
                  <p:nvPr/>
                </p:nvGrpSpPr>
                <p:grpSpPr bwMode="auto">
                  <a:xfrm rot="5400000">
                    <a:off x="855" y="696"/>
                    <a:ext cx="56" cy="1429"/>
                    <a:chOff x="845" y="696"/>
                    <a:chExt cx="56" cy="1429"/>
                  </a:xfrm>
                </p:grpSpPr>
                <p:sp>
                  <p:nvSpPr>
                    <p:cNvPr id="50"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cs typeface="+mn-ea"/>
                        <a:sym typeface="+mn-lt"/>
                      </a:endParaRPr>
                    </a:p>
                  </p:txBody>
                </p:sp>
                <p:sp>
                  <p:nvSpPr>
                    <p:cNvPr id="51"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cs typeface="+mn-ea"/>
                        <a:sym typeface="+mn-lt"/>
                      </a:endParaRPr>
                    </a:p>
                  </p:txBody>
                </p:sp>
              </p:grpSp>
            </p:grpSp>
            <p:grpSp>
              <p:nvGrpSpPr>
                <p:cNvPr id="41" name="Group 563"/>
                <p:cNvGrpSpPr>
                  <a:grpSpLocks noChangeAspect="1"/>
                </p:cNvGrpSpPr>
                <p:nvPr/>
              </p:nvGrpSpPr>
              <p:grpSpPr bwMode="auto">
                <a:xfrm rot="2700000">
                  <a:off x="-3927" y="-785"/>
                  <a:ext cx="2208" cy="2202"/>
                  <a:chOff x="168" y="696"/>
                  <a:chExt cx="1429" cy="1429"/>
                </a:xfrm>
              </p:grpSpPr>
              <p:grpSp>
                <p:nvGrpSpPr>
                  <p:cNvPr id="42" name="Group 564"/>
                  <p:cNvGrpSpPr>
                    <a:grpSpLocks noChangeAspect="1"/>
                  </p:cNvGrpSpPr>
                  <p:nvPr/>
                </p:nvGrpSpPr>
                <p:grpSpPr bwMode="auto">
                  <a:xfrm>
                    <a:off x="854" y="696"/>
                    <a:ext cx="56" cy="1429"/>
                    <a:chOff x="845" y="696"/>
                    <a:chExt cx="56" cy="1429"/>
                  </a:xfrm>
                </p:grpSpPr>
                <p:sp>
                  <p:nvSpPr>
                    <p:cNvPr id="46"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cs typeface="+mn-ea"/>
                        <a:sym typeface="+mn-lt"/>
                      </a:endParaRPr>
                    </a:p>
                  </p:txBody>
                </p:sp>
                <p:sp>
                  <p:nvSpPr>
                    <p:cNvPr id="47"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cs typeface="+mn-ea"/>
                        <a:sym typeface="+mn-lt"/>
                      </a:endParaRPr>
                    </a:p>
                  </p:txBody>
                </p:sp>
              </p:grpSp>
              <p:grpSp>
                <p:nvGrpSpPr>
                  <p:cNvPr id="43" name="Group 567"/>
                  <p:cNvGrpSpPr>
                    <a:grpSpLocks noChangeAspect="1"/>
                  </p:cNvGrpSpPr>
                  <p:nvPr/>
                </p:nvGrpSpPr>
                <p:grpSpPr bwMode="auto">
                  <a:xfrm rot="5400000">
                    <a:off x="855" y="696"/>
                    <a:ext cx="56" cy="1429"/>
                    <a:chOff x="845" y="696"/>
                    <a:chExt cx="56" cy="1429"/>
                  </a:xfrm>
                </p:grpSpPr>
                <p:sp>
                  <p:nvSpPr>
                    <p:cNvPr id="44"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cs typeface="+mn-ea"/>
                        <a:sym typeface="+mn-lt"/>
                      </a:endParaRPr>
                    </a:p>
                  </p:txBody>
                </p:sp>
                <p:sp>
                  <p:nvSpPr>
                    <p:cNvPr id="45"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cs typeface="+mn-ea"/>
                        <a:sym typeface="+mn-lt"/>
                      </a:endParaRPr>
                    </a:p>
                  </p:txBody>
                </p:sp>
              </p:grpSp>
            </p:grpSp>
          </p:grpSp>
          <p:grpSp>
            <p:nvGrpSpPr>
              <p:cNvPr id="25" name="Group 570"/>
              <p:cNvGrpSpPr>
                <a:grpSpLocks/>
              </p:cNvGrpSpPr>
              <p:nvPr/>
            </p:nvGrpSpPr>
            <p:grpSpPr bwMode="auto">
              <a:xfrm rot="1320000">
                <a:off x="-3742" y="-520"/>
                <a:ext cx="1546" cy="1546"/>
                <a:chOff x="-3924" y="-788"/>
                <a:chExt cx="2208" cy="2208"/>
              </a:xfrm>
            </p:grpSpPr>
            <p:grpSp>
              <p:nvGrpSpPr>
                <p:cNvPr id="26" name="Group 571"/>
                <p:cNvGrpSpPr>
                  <a:grpSpLocks noChangeAspect="1"/>
                </p:cNvGrpSpPr>
                <p:nvPr/>
              </p:nvGrpSpPr>
              <p:grpSpPr bwMode="auto">
                <a:xfrm>
                  <a:off x="-3924" y="-788"/>
                  <a:ext cx="2208" cy="2202"/>
                  <a:chOff x="168" y="696"/>
                  <a:chExt cx="1429" cy="1429"/>
                </a:xfrm>
              </p:grpSpPr>
              <p:grpSp>
                <p:nvGrpSpPr>
                  <p:cNvPr id="34" name="Group 572"/>
                  <p:cNvGrpSpPr>
                    <a:grpSpLocks noChangeAspect="1"/>
                  </p:cNvGrpSpPr>
                  <p:nvPr/>
                </p:nvGrpSpPr>
                <p:grpSpPr bwMode="auto">
                  <a:xfrm>
                    <a:off x="854" y="696"/>
                    <a:ext cx="56" cy="1429"/>
                    <a:chOff x="845" y="696"/>
                    <a:chExt cx="56" cy="1429"/>
                  </a:xfrm>
                </p:grpSpPr>
                <p:sp>
                  <p:nvSpPr>
                    <p:cNvPr id="38"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cs typeface="+mn-ea"/>
                        <a:sym typeface="+mn-lt"/>
                      </a:endParaRPr>
                    </a:p>
                  </p:txBody>
                </p:sp>
                <p:sp>
                  <p:nvSpPr>
                    <p:cNvPr id="39"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cs typeface="+mn-ea"/>
                        <a:sym typeface="+mn-lt"/>
                      </a:endParaRPr>
                    </a:p>
                  </p:txBody>
                </p:sp>
              </p:grpSp>
              <p:grpSp>
                <p:nvGrpSpPr>
                  <p:cNvPr id="35" name="Group 575"/>
                  <p:cNvGrpSpPr>
                    <a:grpSpLocks noChangeAspect="1"/>
                  </p:cNvGrpSpPr>
                  <p:nvPr/>
                </p:nvGrpSpPr>
                <p:grpSpPr bwMode="auto">
                  <a:xfrm rot="5400000">
                    <a:off x="855" y="696"/>
                    <a:ext cx="56" cy="1429"/>
                    <a:chOff x="845" y="696"/>
                    <a:chExt cx="56" cy="1429"/>
                  </a:xfrm>
                </p:grpSpPr>
                <p:sp>
                  <p:nvSpPr>
                    <p:cNvPr id="36"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cs typeface="+mn-ea"/>
                        <a:sym typeface="+mn-lt"/>
                      </a:endParaRPr>
                    </a:p>
                  </p:txBody>
                </p:sp>
                <p:sp>
                  <p:nvSpPr>
                    <p:cNvPr id="37"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cs typeface="+mn-ea"/>
                        <a:sym typeface="+mn-lt"/>
                      </a:endParaRPr>
                    </a:p>
                  </p:txBody>
                </p:sp>
              </p:grpSp>
            </p:grpSp>
            <p:grpSp>
              <p:nvGrpSpPr>
                <p:cNvPr id="27" name="Group 578"/>
                <p:cNvGrpSpPr>
                  <a:grpSpLocks noChangeAspect="1"/>
                </p:cNvGrpSpPr>
                <p:nvPr/>
              </p:nvGrpSpPr>
              <p:grpSpPr bwMode="auto">
                <a:xfrm rot="2700000">
                  <a:off x="-3927" y="-785"/>
                  <a:ext cx="2208" cy="2202"/>
                  <a:chOff x="168" y="696"/>
                  <a:chExt cx="1429" cy="1429"/>
                </a:xfrm>
              </p:grpSpPr>
              <p:grpSp>
                <p:nvGrpSpPr>
                  <p:cNvPr id="28" name="Group 579"/>
                  <p:cNvGrpSpPr>
                    <a:grpSpLocks noChangeAspect="1"/>
                  </p:cNvGrpSpPr>
                  <p:nvPr/>
                </p:nvGrpSpPr>
                <p:grpSpPr bwMode="auto">
                  <a:xfrm>
                    <a:off x="854" y="696"/>
                    <a:ext cx="56" cy="1429"/>
                    <a:chOff x="845" y="696"/>
                    <a:chExt cx="56" cy="1429"/>
                  </a:xfrm>
                </p:grpSpPr>
                <p:sp>
                  <p:nvSpPr>
                    <p:cNvPr id="32"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cs typeface="+mn-ea"/>
                        <a:sym typeface="+mn-lt"/>
                      </a:endParaRPr>
                    </a:p>
                  </p:txBody>
                </p:sp>
                <p:sp>
                  <p:nvSpPr>
                    <p:cNvPr id="33"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cs typeface="+mn-ea"/>
                        <a:sym typeface="+mn-lt"/>
                      </a:endParaRPr>
                    </a:p>
                  </p:txBody>
                </p:sp>
              </p:grpSp>
              <p:grpSp>
                <p:nvGrpSpPr>
                  <p:cNvPr id="29" name="Group 582"/>
                  <p:cNvGrpSpPr>
                    <a:grpSpLocks noChangeAspect="1"/>
                  </p:cNvGrpSpPr>
                  <p:nvPr/>
                </p:nvGrpSpPr>
                <p:grpSpPr bwMode="auto">
                  <a:xfrm rot="5400000">
                    <a:off x="855" y="696"/>
                    <a:ext cx="56" cy="1429"/>
                    <a:chOff x="845" y="696"/>
                    <a:chExt cx="56" cy="1429"/>
                  </a:xfrm>
                </p:grpSpPr>
                <p:sp>
                  <p:nvSpPr>
                    <p:cNvPr id="30"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cs typeface="+mn-ea"/>
                        <a:sym typeface="+mn-lt"/>
                      </a:endParaRPr>
                    </a:p>
                  </p:txBody>
                </p:sp>
                <p:sp>
                  <p:nvSpPr>
                    <p:cNvPr id="31"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cs typeface="+mn-ea"/>
                        <a:sym typeface="+mn-lt"/>
                      </a:endParaRPr>
                    </a:p>
                  </p:txBody>
                </p:sp>
              </p:grpSp>
            </p:grpSp>
          </p:grpSp>
        </p:grpSp>
      </p:grpSp>
    </p:spTree>
    <p:extLst>
      <p:ext uri="{BB962C8B-B14F-4D97-AF65-F5344CB8AC3E}">
        <p14:creationId xmlns:p14="http://schemas.microsoft.com/office/powerpoint/2010/main" val="3831399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2500"/>
                            </p:stCondLst>
                            <p:childTnLst>
                              <p:par>
                                <p:cTn id="29" presetID="6" presetClass="emph" presetSubtype="0" fill="hold" nodeType="afterEffect">
                                  <p:stCondLst>
                                    <p:cond delay="0"/>
                                  </p:stCondLst>
                                  <p:childTnLst>
                                    <p:animScale>
                                      <p:cBhvr>
                                        <p:cTn id="30" dur="2000" fill="hold"/>
                                        <p:tgtEl>
                                          <p:spTgt spid="15"/>
                                        </p:tgtEl>
                                      </p:cBhvr>
                                      <p:by x="400000" y="400000"/>
                                    </p:animScale>
                                  </p:childTnLst>
                                </p:cTn>
                              </p:par>
                              <p:par>
                                <p:cTn id="31" presetID="6" presetClass="emph" presetSubtype="0" autoRev="1" fill="hold" nodeType="withEffect">
                                  <p:stCondLst>
                                    <p:cond delay="0"/>
                                  </p:stCondLst>
                                  <p:childTnLst>
                                    <p:animScale>
                                      <p:cBhvr>
                                        <p:cTn id="32" dur="3000" fill="hold"/>
                                        <p:tgtEl>
                                          <p:spTgt spid="15"/>
                                        </p:tgtEl>
                                      </p:cBhvr>
                                      <p:by x="400000" y="400000"/>
                                    </p:animScale>
                                  </p:childTnLst>
                                </p:cTn>
                              </p:par>
                              <p:par>
                                <p:cTn id="33" presetID="10" presetClass="exit" presetSubtype="0" fill="hold" nodeType="withEffect">
                                  <p:stCondLst>
                                    <p:cond delay="0"/>
                                  </p:stCondLst>
                                  <p:childTnLst>
                                    <p:animEffect transition="out" filter="fade">
                                      <p:cBhvr>
                                        <p:cTn id="34" dur="4600"/>
                                        <p:tgtEl>
                                          <p:spTgt spid="15"/>
                                        </p:tgtEl>
                                      </p:cBhvr>
                                    </p:animEffect>
                                    <p:set>
                                      <p:cBhvr>
                                        <p:cTn id="35" dur="1" fill="hold">
                                          <p:stCondLst>
                                            <p:cond delay="4599"/>
                                          </p:stCondLst>
                                        </p:cTn>
                                        <p:tgtEl>
                                          <p:spTgt spid="15"/>
                                        </p:tgtEl>
                                        <p:attrNameLst>
                                          <p:attrName>style.visibility</p:attrName>
                                        </p:attrNameLst>
                                      </p:cBhvr>
                                      <p:to>
                                        <p:strVal val="hidden"/>
                                      </p:to>
                                    </p:set>
                                  </p:childTnLst>
                                </p:cTn>
                              </p:par>
                              <p:par>
                                <p:cTn id="36" presetID="2" presetClass="entr" presetSubtype="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1+#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par>
                                <p:cTn id="48" presetID="53" presetClass="entr" presetSubtype="1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Effect transition="in" filter="fade">
                                      <p:cBhvr>
                                        <p:cTn id="52" dur="1000"/>
                                        <p:tgtEl>
                                          <p:spTgt spid="1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（一）省委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的重要意义</a:t>
            </a:r>
          </a:p>
        </p:txBody>
      </p:sp>
      <p:grpSp>
        <p:nvGrpSpPr>
          <p:cNvPr id="2" name="组合 1"/>
          <p:cNvGrpSpPr/>
          <p:nvPr/>
        </p:nvGrpSpPr>
        <p:grpSpPr>
          <a:xfrm>
            <a:off x="0" y="1222273"/>
            <a:ext cx="12192000" cy="820547"/>
            <a:chOff x="0" y="1234376"/>
            <a:chExt cx="12192000" cy="670663"/>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288534"/>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132305" y="1234376"/>
              <a:ext cx="9734506" cy="670662"/>
            </a:xfrm>
            <a:prstGeom prst="rect">
              <a:avLst/>
            </a:prstGeom>
          </p:spPr>
          <p:txBody>
            <a:bodyPr wrap="square">
              <a:spAutoFit/>
            </a:bodyPr>
            <a:lstStyle/>
            <a:p>
              <a:pPr>
                <a:lnSpc>
                  <a:spcPts val="3000"/>
                </a:lnSpc>
              </a:pPr>
              <a:r>
                <a:rPr lang="en-US" altLang="zh-CN" b="1" dirty="0">
                  <a:solidFill>
                    <a:prstClr val="white"/>
                  </a:solidFill>
                  <a:latin typeface="微软雅黑" panose="020B0503020204020204" pitchFamily="34" charset="-122"/>
                  <a:ea typeface="微软雅黑" panose="020B0503020204020204" pitchFamily="34" charset="-122"/>
                </a:rPr>
                <a:t>2</a:t>
              </a:r>
              <a:r>
                <a:rPr lang="zh-CN" altLang="en-US" b="1" dirty="0">
                  <a:solidFill>
                    <a:prstClr val="white"/>
                  </a:solidFill>
                  <a:latin typeface="微软雅黑" panose="020B0503020204020204" pitchFamily="34" charset="-122"/>
                  <a:ea typeface="微软雅黑" panose="020B0503020204020204" pitchFamily="34" charset="-122"/>
                </a:rPr>
                <a:t>、省委</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规定</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，把机构编制工作放在党管干部、党管组织的全流程中统筹谋划，是为新时代党的组织路线有效执行提供保障作出的专门规范。</a:t>
              </a:r>
            </a:p>
          </p:txBody>
        </p:sp>
      </p:grpSp>
      <p:sp>
        <p:nvSpPr>
          <p:cNvPr id="12" name="矩形 11"/>
          <p:cNvSpPr/>
          <p:nvPr/>
        </p:nvSpPr>
        <p:spPr>
          <a:xfrm>
            <a:off x="824053" y="2413532"/>
            <a:ext cx="10716260" cy="3831818"/>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en-US" altLang="zh-CN" dirty="0">
                <a:solidFill>
                  <a:prstClr val="black"/>
                </a:solidFill>
                <a:latin typeface="宋体" panose="02010600030101010101" pitchFamily="2" charset="-122"/>
                <a:ea typeface="宋体" panose="02010600030101010101" pitchFamily="2" charset="-122"/>
              </a:rPr>
              <a:t>2018</a:t>
            </a:r>
            <a:r>
              <a:rPr lang="zh-CN" altLang="en-US" dirty="0">
                <a:solidFill>
                  <a:prstClr val="black"/>
                </a:solidFill>
                <a:latin typeface="宋体" panose="02010600030101010101" pitchFamily="2" charset="-122"/>
                <a:ea typeface="宋体" panose="02010600030101010101" pitchFamily="2" charset="-122"/>
              </a:rPr>
              <a:t>年</a:t>
            </a:r>
            <a:r>
              <a:rPr lang="en-US" altLang="zh-CN" dirty="0">
                <a:solidFill>
                  <a:prstClr val="black"/>
                </a:solidFill>
                <a:latin typeface="宋体" panose="02010600030101010101" pitchFamily="2" charset="-122"/>
                <a:ea typeface="宋体" panose="02010600030101010101" pitchFamily="2" charset="-122"/>
              </a:rPr>
              <a:t>7</a:t>
            </a:r>
            <a:r>
              <a:rPr lang="zh-CN" altLang="en-US" dirty="0">
                <a:solidFill>
                  <a:prstClr val="black"/>
                </a:solidFill>
                <a:latin typeface="宋体" panose="02010600030101010101" pitchFamily="2" charset="-122"/>
                <a:ea typeface="宋体" panose="02010600030101010101" pitchFamily="2" charset="-122"/>
              </a:rPr>
              <a:t>月，习近平总书记在全国组织工作会议上提出并阐述新时代党的组织路线</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en-US" altLang="zh-CN" dirty="0" smtClean="0">
                <a:solidFill>
                  <a:prstClr val="black"/>
                </a:solidFill>
                <a:latin typeface="宋体" panose="02010600030101010101" pitchFamily="2" charset="-122"/>
                <a:ea typeface="宋体" panose="02010600030101010101" pitchFamily="2" charset="-122"/>
              </a:rPr>
              <a:t>2020</a:t>
            </a:r>
            <a:r>
              <a:rPr lang="zh-CN" altLang="en-US" dirty="0">
                <a:solidFill>
                  <a:prstClr val="black"/>
                </a:solidFill>
                <a:latin typeface="宋体" panose="02010600030101010101" pitchFamily="2" charset="-122"/>
                <a:ea typeface="宋体" panose="02010600030101010101" pitchFamily="2" charset="-122"/>
              </a:rPr>
              <a:t>年“七一”前夕，习近平</a:t>
            </a:r>
            <a:r>
              <a:rPr lang="zh-CN" altLang="en-US" dirty="0" smtClean="0">
                <a:solidFill>
                  <a:prstClr val="black"/>
                </a:solidFill>
                <a:latin typeface="宋体" panose="02010600030101010101" pitchFamily="2" charset="-122"/>
                <a:ea typeface="宋体" panose="02010600030101010101" pitchFamily="2" charset="-122"/>
              </a:rPr>
              <a:t>总书记发表“深入</a:t>
            </a:r>
            <a:r>
              <a:rPr lang="zh-CN" altLang="en-US" dirty="0">
                <a:solidFill>
                  <a:prstClr val="black"/>
                </a:solidFill>
                <a:latin typeface="宋体" panose="02010600030101010101" pitchFamily="2" charset="-122"/>
                <a:ea typeface="宋体" panose="02010600030101010101" pitchFamily="2" charset="-122"/>
              </a:rPr>
              <a:t>学习领会和贯彻落实新时代党的组织路线</a:t>
            </a:r>
            <a:r>
              <a:rPr lang="zh-CN" altLang="en-US" dirty="0" smtClean="0">
                <a:solidFill>
                  <a:prstClr val="black"/>
                </a:solidFill>
                <a:latin typeface="宋体" panose="02010600030101010101" pitchFamily="2" charset="-122"/>
                <a:ea typeface="宋体" panose="02010600030101010101" pitchFamily="2" charset="-122"/>
              </a:rPr>
              <a:t>”重要讲话。</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机构编制部门作为党的机关、政治机关，肩负着巩固党治国理政组织基础的重大政治</a:t>
            </a:r>
            <a:r>
              <a:rPr lang="zh-CN" altLang="en-US" dirty="0" smtClean="0">
                <a:solidFill>
                  <a:prstClr val="black"/>
                </a:solidFill>
                <a:latin typeface="宋体" panose="02010600030101010101" pitchFamily="2" charset="-122"/>
                <a:ea typeface="宋体" panose="02010600030101010101" pitchFamily="2" charset="-122"/>
              </a:rPr>
              <a:t>责任。</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省委</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适应新时代机构编制管理需要，围绕党管组织、党管干部、党管人才来统筹谋划机构编制工作，在组织机构设置、编制管理、实名制管理、领导职数管理、人才引进保障等方面都作出了具体规定</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组织</a:t>
            </a:r>
            <a:r>
              <a:rPr lang="zh-CN" altLang="en-US" dirty="0">
                <a:solidFill>
                  <a:prstClr val="black"/>
                </a:solidFill>
                <a:latin typeface="宋体" panose="02010600030101010101" pitchFamily="2" charset="-122"/>
                <a:ea typeface="宋体" panose="02010600030101010101" pitchFamily="2" charset="-122"/>
              </a:rPr>
              <a:t>实施好</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，就</a:t>
            </a:r>
            <a:r>
              <a:rPr lang="zh-CN" altLang="en-US" dirty="0">
                <a:solidFill>
                  <a:prstClr val="black"/>
                </a:solidFill>
                <a:latin typeface="宋体" panose="02010600030101010101" pitchFamily="2" charset="-122"/>
                <a:ea typeface="宋体" panose="02010600030101010101" pitchFamily="2" charset="-122"/>
              </a:rPr>
              <a:t>能够不断完善党和国家机构职能体系，为坚持和加强党的全面领导、完善党的组织体系提供重要保证，就能够更好地优化机构编制资源配置，为新时代党的组织路线有效贯彻执行、干部队伍和人才队伍科学管理提供有力保障。</a:t>
            </a:r>
          </a:p>
        </p:txBody>
      </p:sp>
      <p:sp>
        <p:nvSpPr>
          <p:cNvPr id="20" name="AutoShape 71"/>
          <p:cNvSpPr>
            <a:spLocks noChangeArrowheads="1"/>
          </p:cNvSpPr>
          <p:nvPr/>
        </p:nvSpPr>
        <p:spPr bwMode="auto">
          <a:xfrm>
            <a:off x="587477" y="2419961"/>
            <a:ext cx="11189413" cy="3937296"/>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61784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（一）省委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的重要意义</a:t>
            </a:r>
          </a:p>
        </p:txBody>
      </p:sp>
      <p:grpSp>
        <p:nvGrpSpPr>
          <p:cNvPr id="2" name="组合 1"/>
          <p:cNvGrpSpPr/>
          <p:nvPr/>
        </p:nvGrpSpPr>
        <p:grpSpPr>
          <a:xfrm>
            <a:off x="-1" y="1288534"/>
            <a:ext cx="12733867" cy="616505"/>
            <a:chOff x="0" y="1288534"/>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288534"/>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en-US" altLang="zh-CN" b="1" dirty="0">
                  <a:solidFill>
                    <a:prstClr val="white"/>
                  </a:solidFill>
                  <a:latin typeface="微软雅黑" panose="020B0503020204020204" pitchFamily="34" charset="-122"/>
                  <a:ea typeface="微软雅黑" panose="020B0503020204020204" pitchFamily="34" charset="-122"/>
                </a:rPr>
                <a:t>3</a:t>
              </a:r>
              <a:r>
                <a:rPr lang="zh-CN" altLang="en-US" b="1" dirty="0">
                  <a:solidFill>
                    <a:prstClr val="white"/>
                  </a:solidFill>
                  <a:latin typeface="微软雅黑" panose="020B0503020204020204" pitchFamily="34" charset="-122"/>
                  <a:ea typeface="微软雅黑" panose="020B0503020204020204" pitchFamily="34" charset="-122"/>
                </a:rPr>
                <a:t>、省委</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规定</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，为党内法规制度体系添砖加瓦，是贯彻执行中央</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条例</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的一部地方党内法规。</a:t>
              </a:r>
            </a:p>
          </p:txBody>
        </p:sp>
      </p:grpSp>
      <p:sp>
        <p:nvSpPr>
          <p:cNvPr id="12" name="矩形 11"/>
          <p:cNvSpPr/>
          <p:nvPr/>
        </p:nvSpPr>
        <p:spPr>
          <a:xfrm>
            <a:off x="832762" y="2530490"/>
            <a:ext cx="10716260" cy="2169825"/>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习近平总书记在庆祝中国共产党成立</a:t>
            </a:r>
            <a:r>
              <a:rPr lang="en-US" altLang="zh-CN" dirty="0">
                <a:solidFill>
                  <a:prstClr val="black"/>
                </a:solidFill>
                <a:latin typeface="宋体" panose="02010600030101010101" pitchFamily="2" charset="-122"/>
                <a:ea typeface="宋体" panose="02010600030101010101" pitchFamily="2" charset="-122"/>
              </a:rPr>
              <a:t>100</a:t>
            </a:r>
            <a:r>
              <a:rPr lang="zh-CN" altLang="en-US" dirty="0">
                <a:solidFill>
                  <a:prstClr val="black"/>
                </a:solidFill>
                <a:latin typeface="宋体" panose="02010600030101010101" pitchFamily="2" charset="-122"/>
                <a:ea typeface="宋体" panose="02010600030101010101" pitchFamily="2" charset="-122"/>
              </a:rPr>
              <a:t>周年大会重要讲话中</a:t>
            </a:r>
            <a:r>
              <a:rPr lang="zh-CN" altLang="en-US" dirty="0" smtClean="0">
                <a:solidFill>
                  <a:prstClr val="black"/>
                </a:solidFill>
                <a:latin typeface="宋体" panose="02010600030101010101" pitchFamily="2" charset="-122"/>
                <a:ea typeface="宋体" panose="02010600030101010101" pitchFamily="2" charset="-122"/>
              </a:rPr>
              <a:t>强调坚持依规治党。</a:t>
            </a:r>
            <a:endParaRPr lang="zh-CN" altLang="en-US" dirty="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党</a:t>
            </a:r>
            <a:r>
              <a:rPr lang="zh-CN" altLang="en-US" dirty="0">
                <a:solidFill>
                  <a:prstClr val="black"/>
                </a:solidFill>
                <a:latin typeface="宋体" panose="02010600030101010101" pitchFamily="2" charset="-122"/>
                <a:ea typeface="宋体" panose="02010600030101010101" pitchFamily="2" charset="-122"/>
              </a:rPr>
              <a:t>的十八大以来，以习近平同志为核心的党中央立体式全方位推进党内法规制度体系建设</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新时代党的建设总要求提出“</a:t>
            </a:r>
            <a:r>
              <a:rPr lang="zh-CN" altLang="en-US" dirty="0">
                <a:solidFill>
                  <a:prstClr val="black"/>
                </a:solidFill>
                <a:latin typeface="宋体" panose="02010600030101010101" pitchFamily="2" charset="-122"/>
                <a:ea typeface="宋体" panose="02010600030101010101" pitchFamily="2" charset="-122"/>
              </a:rPr>
              <a:t>把制度建设贯穿其中</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zh-CN" dirty="0"/>
              <a:t>省委《规定》在党内法规制度体系中，横向上属于党的领导法规制度，纵向上属于地方党内法规。</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省委</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对</a:t>
            </a:r>
            <a:r>
              <a:rPr lang="zh-CN" altLang="en-US" dirty="0">
                <a:solidFill>
                  <a:prstClr val="black"/>
                </a:solidFill>
                <a:latin typeface="宋体" panose="02010600030101010101" pitchFamily="2" charset="-122"/>
                <a:ea typeface="宋体" panose="02010600030101010101" pitchFamily="2" charset="-122"/>
              </a:rPr>
              <a:t>我省的机构编制管理工作作出全面</a:t>
            </a:r>
            <a:r>
              <a:rPr lang="zh-CN" altLang="en-US" dirty="0" smtClean="0">
                <a:solidFill>
                  <a:prstClr val="black"/>
                </a:solidFill>
                <a:latin typeface="宋体" panose="02010600030101010101" pitchFamily="2" charset="-122"/>
                <a:ea typeface="宋体" panose="02010600030101010101" pitchFamily="2" charset="-122"/>
              </a:rPr>
              <a:t>规范。</a:t>
            </a:r>
            <a:endParaRPr lang="zh-CN" altLang="en-US" dirty="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165191"/>
            <a:ext cx="11189413" cy="2981575"/>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417270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（一）省委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的重要意义</a:t>
            </a:r>
          </a:p>
        </p:txBody>
      </p:sp>
      <p:grpSp>
        <p:nvGrpSpPr>
          <p:cNvPr id="2" name="组合 1"/>
          <p:cNvGrpSpPr/>
          <p:nvPr/>
        </p:nvGrpSpPr>
        <p:grpSpPr>
          <a:xfrm>
            <a:off x="0" y="1301215"/>
            <a:ext cx="12192000"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en-US" altLang="zh-CN" b="1" dirty="0">
                  <a:solidFill>
                    <a:prstClr val="white"/>
                  </a:solidFill>
                  <a:latin typeface="微软雅黑" panose="020B0503020204020204" pitchFamily="34" charset="-122"/>
                  <a:ea typeface="微软雅黑" panose="020B0503020204020204" pitchFamily="34" charset="-122"/>
                </a:rPr>
                <a:t>4</a:t>
              </a:r>
              <a:r>
                <a:rPr lang="zh-CN" altLang="en-US" b="1" dirty="0">
                  <a:solidFill>
                    <a:prstClr val="white"/>
                  </a:solidFill>
                  <a:latin typeface="微软雅黑" panose="020B0503020204020204" pitchFamily="34" charset="-122"/>
                  <a:ea typeface="微软雅黑" panose="020B0503020204020204" pitchFamily="34" charset="-122"/>
                </a:rPr>
                <a:t>、省委</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规定</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，对机构编制管理作出具体规定，是推进我省机构编制法定化的基本遵循。</a:t>
              </a:r>
            </a:p>
          </p:txBody>
        </p:sp>
      </p:grpSp>
      <p:sp>
        <p:nvSpPr>
          <p:cNvPr id="12" name="矩形 11"/>
          <p:cNvSpPr/>
          <p:nvPr/>
        </p:nvSpPr>
        <p:spPr>
          <a:xfrm>
            <a:off x="832762" y="2373915"/>
            <a:ext cx="10716260" cy="4247317"/>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en-US" altLang="zh-CN" dirty="0" smtClean="0">
                <a:solidFill>
                  <a:prstClr val="black"/>
                </a:solidFill>
                <a:latin typeface="宋体" panose="02010600030101010101" pitchFamily="2" charset="-122"/>
                <a:ea typeface="宋体" panose="02010600030101010101" pitchFamily="2" charset="-122"/>
              </a:rPr>
              <a:t>2020</a:t>
            </a:r>
            <a:r>
              <a:rPr lang="zh-CN" altLang="en-US" dirty="0" smtClean="0">
                <a:solidFill>
                  <a:prstClr val="black"/>
                </a:solidFill>
                <a:latin typeface="宋体" panose="02010600030101010101" pitchFamily="2" charset="-122"/>
                <a:ea typeface="宋体" panose="02010600030101010101" pitchFamily="2" charset="-122"/>
              </a:rPr>
              <a:t>年</a:t>
            </a:r>
            <a:r>
              <a:rPr lang="en-US" altLang="zh-CN" dirty="0" smtClean="0">
                <a:solidFill>
                  <a:prstClr val="black"/>
                </a:solidFill>
                <a:latin typeface="宋体" panose="02010600030101010101" pitchFamily="2" charset="-122"/>
                <a:ea typeface="宋体" panose="02010600030101010101" pitchFamily="2" charset="-122"/>
              </a:rPr>
              <a:t>11</a:t>
            </a:r>
            <a:r>
              <a:rPr lang="zh-CN" altLang="en-US" dirty="0" smtClean="0">
                <a:solidFill>
                  <a:prstClr val="black"/>
                </a:solidFill>
                <a:latin typeface="宋体" panose="02010600030101010101" pitchFamily="2" charset="-122"/>
                <a:ea typeface="宋体" panose="02010600030101010101" pitchFamily="2" charset="-122"/>
              </a:rPr>
              <a:t>月</a:t>
            </a:r>
            <a:r>
              <a:rPr lang="en-US" altLang="zh-CN" dirty="0" smtClean="0">
                <a:solidFill>
                  <a:prstClr val="black"/>
                </a:solidFill>
                <a:latin typeface="宋体" panose="02010600030101010101" pitchFamily="2" charset="-122"/>
                <a:ea typeface="宋体" panose="02010600030101010101" pitchFamily="2" charset="-122"/>
              </a:rPr>
              <a:t>16</a:t>
            </a:r>
            <a:r>
              <a:rPr lang="zh-CN" altLang="en-US" dirty="0" smtClean="0">
                <a:solidFill>
                  <a:prstClr val="black"/>
                </a:solidFill>
                <a:latin typeface="宋体" panose="02010600030101010101" pitchFamily="2" charset="-122"/>
                <a:ea typeface="宋体" panose="02010600030101010101" pitchFamily="2" charset="-122"/>
              </a:rPr>
              <a:t>日到</a:t>
            </a:r>
            <a:r>
              <a:rPr lang="en-US" altLang="zh-CN" dirty="0" smtClean="0">
                <a:solidFill>
                  <a:prstClr val="black"/>
                </a:solidFill>
                <a:latin typeface="宋体" panose="02010600030101010101" pitchFamily="2" charset="-122"/>
                <a:ea typeface="宋体" panose="02010600030101010101" pitchFamily="2" charset="-122"/>
              </a:rPr>
              <a:t>17</a:t>
            </a:r>
            <a:r>
              <a:rPr lang="zh-CN" altLang="en-US" dirty="0" smtClean="0">
                <a:solidFill>
                  <a:prstClr val="black"/>
                </a:solidFill>
                <a:latin typeface="宋体" panose="02010600030101010101" pitchFamily="2" charset="-122"/>
                <a:ea typeface="宋体" panose="02010600030101010101" pitchFamily="2" charset="-122"/>
              </a:rPr>
              <a:t>日，中央召开全面依法治国工作会议。</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en-US" altLang="zh-CN" dirty="0" smtClean="0">
                <a:solidFill>
                  <a:prstClr val="black"/>
                </a:solidFill>
                <a:latin typeface="宋体" panose="02010600030101010101" pitchFamily="2" charset="-122"/>
                <a:ea typeface="宋体" panose="02010600030101010101" pitchFamily="2" charset="-122"/>
              </a:rPr>
              <a:t>2020</a:t>
            </a:r>
            <a:r>
              <a:rPr lang="zh-CN" altLang="en-US" dirty="0" smtClean="0">
                <a:solidFill>
                  <a:prstClr val="black"/>
                </a:solidFill>
                <a:latin typeface="宋体" panose="02010600030101010101" pitchFamily="2" charset="-122"/>
                <a:ea typeface="宋体" panose="02010600030101010101" pitchFamily="2" charset="-122"/>
              </a:rPr>
              <a:t>年</a:t>
            </a:r>
            <a:r>
              <a:rPr lang="en-US" altLang="zh-CN" dirty="0" smtClean="0">
                <a:solidFill>
                  <a:prstClr val="black"/>
                </a:solidFill>
                <a:latin typeface="宋体" panose="02010600030101010101" pitchFamily="2" charset="-122"/>
                <a:ea typeface="宋体" panose="02010600030101010101" pitchFamily="2" charset="-122"/>
              </a:rPr>
              <a:t>11</a:t>
            </a:r>
            <a:r>
              <a:rPr lang="zh-CN" altLang="en-US" dirty="0" smtClean="0">
                <a:solidFill>
                  <a:prstClr val="black"/>
                </a:solidFill>
                <a:latin typeface="宋体" panose="02010600030101010101" pitchFamily="2" charset="-122"/>
                <a:ea typeface="宋体" panose="02010600030101010101" pitchFamily="2" charset="-122"/>
              </a:rPr>
              <a:t>月</a:t>
            </a:r>
            <a:r>
              <a:rPr lang="en-US" altLang="zh-CN" dirty="0" smtClean="0">
                <a:solidFill>
                  <a:prstClr val="black"/>
                </a:solidFill>
                <a:latin typeface="宋体" panose="02010600030101010101" pitchFamily="2" charset="-122"/>
                <a:ea typeface="宋体" panose="02010600030101010101" pitchFamily="2" charset="-122"/>
              </a:rPr>
              <a:t>30</a:t>
            </a:r>
            <a:r>
              <a:rPr lang="zh-CN" altLang="en-US" dirty="0" smtClean="0">
                <a:solidFill>
                  <a:prstClr val="black"/>
                </a:solidFill>
                <a:latin typeface="宋体" panose="02010600030101010101" pitchFamily="2" charset="-122"/>
                <a:ea typeface="宋体" panose="02010600030101010101" pitchFamily="2" charset="-122"/>
              </a:rPr>
              <a:t>日，中央编办召开全国机构编制法治建设工作座谈会。</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en-US" altLang="zh-CN" dirty="0" smtClean="0"/>
              <a:t>2020</a:t>
            </a:r>
            <a:r>
              <a:rPr lang="zh-CN" altLang="zh-CN" dirty="0"/>
              <a:t>年</a:t>
            </a:r>
            <a:r>
              <a:rPr lang="en-US" altLang="zh-CN" dirty="0"/>
              <a:t>12</a:t>
            </a:r>
            <a:r>
              <a:rPr lang="zh-CN" altLang="zh-CN" dirty="0"/>
              <a:t>月中央编委</a:t>
            </a:r>
            <a:r>
              <a:rPr lang="zh-CN" altLang="zh-CN" dirty="0" smtClean="0"/>
              <a:t>印发《关于推进机构编制法规制度体系建设的意见》</a:t>
            </a:r>
            <a:r>
              <a:rPr lang="zh-CN" altLang="en-US" dirty="0" smtClean="0"/>
              <a:t>、</a:t>
            </a:r>
            <a:r>
              <a:rPr lang="en-US" altLang="zh-CN" dirty="0" smtClean="0"/>
              <a:t>《</a:t>
            </a:r>
            <a:r>
              <a:rPr lang="zh-CN" altLang="en-US" dirty="0"/>
              <a:t>推进机构编制法规制度体系建设三年行动计划</a:t>
            </a:r>
            <a:r>
              <a:rPr lang="en-US" altLang="zh-CN" dirty="0"/>
              <a:t>(2020- 2022</a:t>
            </a:r>
            <a:r>
              <a:rPr lang="zh-CN" altLang="en-US" dirty="0"/>
              <a:t>年</a:t>
            </a:r>
            <a:r>
              <a:rPr lang="en-US" altLang="zh-CN" dirty="0"/>
              <a:t>)》</a:t>
            </a:r>
            <a:endParaRPr lang="en-US" altLang="zh-CN" dirty="0" smtClean="0"/>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中央编委提出，经过</a:t>
            </a:r>
            <a:r>
              <a:rPr lang="en-US" altLang="zh-CN" dirty="0">
                <a:solidFill>
                  <a:prstClr val="black"/>
                </a:solidFill>
                <a:latin typeface="宋体" panose="02010600030101010101" pitchFamily="2" charset="-122"/>
                <a:ea typeface="宋体" panose="02010600030101010101" pitchFamily="2" charset="-122"/>
              </a:rPr>
              <a:t>3</a:t>
            </a:r>
            <a:r>
              <a:rPr lang="zh-CN" altLang="en-US" dirty="0">
                <a:solidFill>
                  <a:prstClr val="black"/>
                </a:solidFill>
                <a:latin typeface="宋体" panose="02010600030101010101" pitchFamily="2" charset="-122"/>
                <a:ea typeface="宋体" panose="02010600030101010101" pitchFamily="2" charset="-122"/>
              </a:rPr>
              <a:t>到</a:t>
            </a:r>
            <a:r>
              <a:rPr lang="en-US" altLang="zh-CN" dirty="0">
                <a:solidFill>
                  <a:prstClr val="black"/>
                </a:solidFill>
                <a:latin typeface="宋体" panose="02010600030101010101" pitchFamily="2" charset="-122"/>
                <a:ea typeface="宋体" panose="02010600030101010101" pitchFamily="2" charset="-122"/>
              </a:rPr>
              <a:t>5</a:t>
            </a:r>
            <a:r>
              <a:rPr lang="zh-CN" altLang="en-US" dirty="0">
                <a:solidFill>
                  <a:prstClr val="black"/>
                </a:solidFill>
                <a:latin typeface="宋体" panose="02010600030101010101" pitchFamily="2" charset="-122"/>
                <a:ea typeface="宋体" panose="02010600030101010101" pitchFamily="2" charset="-122"/>
              </a:rPr>
              <a:t>年努力，逐步建成符合当前需要、满足长远发展，位阶分明、类型适用，系统完善、动态调整，执行有力、监督到位，覆盖机构编制工作各方面全过程的法规制度体系</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省委</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全面</a:t>
            </a:r>
            <a:r>
              <a:rPr lang="zh-CN" altLang="en-US" dirty="0">
                <a:solidFill>
                  <a:prstClr val="black"/>
                </a:solidFill>
                <a:latin typeface="宋体" panose="02010600030101010101" pitchFamily="2" charset="-122"/>
                <a:ea typeface="宋体" panose="02010600030101010101" pitchFamily="2" charset="-122"/>
              </a:rPr>
              <a:t>贯彻落实</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条例</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意见</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，系统集成</a:t>
            </a:r>
            <a:r>
              <a:rPr lang="zh-CN" altLang="en-US" dirty="0">
                <a:solidFill>
                  <a:prstClr val="black"/>
                </a:solidFill>
                <a:latin typeface="宋体" panose="02010600030101010101" pitchFamily="2" charset="-122"/>
                <a:ea typeface="宋体" panose="02010600030101010101" pitchFamily="2" charset="-122"/>
              </a:rPr>
              <a:t>我省多年来机构编制工作的成功</a:t>
            </a:r>
            <a:r>
              <a:rPr lang="zh-CN" altLang="en-US" dirty="0" smtClean="0">
                <a:solidFill>
                  <a:prstClr val="black"/>
                </a:solidFill>
                <a:latin typeface="宋体" panose="02010600030101010101" pitchFamily="2" charset="-122"/>
                <a:ea typeface="宋体" panose="02010600030101010101" pitchFamily="2" charset="-122"/>
              </a:rPr>
              <a:t>做法，</a:t>
            </a:r>
            <a:r>
              <a:rPr lang="zh-CN" altLang="zh-CN" dirty="0" smtClean="0"/>
              <a:t>聚焦</a:t>
            </a:r>
            <a:r>
              <a:rPr lang="zh-CN" altLang="zh-CN" dirty="0"/>
              <a:t>“管理”主题，更加注重实用性、针对性和可操作性</a:t>
            </a:r>
            <a:r>
              <a:rPr lang="zh-CN" altLang="en-US" dirty="0"/>
              <a:t>。</a:t>
            </a:r>
            <a:endParaRPr lang="en-US" altLang="zh-CN" dirty="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endParaRPr lang="en-US" altLang="zh-CN" dirty="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endParaRPr lang="en-US" altLang="zh-CN" dirty="0" smtClean="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165191"/>
            <a:ext cx="11189413" cy="3887266"/>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75895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77901" y="2451151"/>
            <a:ext cx="10418861" cy="1577914"/>
          </a:xfrm>
          <a:prstGeom prst="rect">
            <a:avLst/>
          </a:prstGeom>
          <a:solidFill>
            <a:srgbClr val="E6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a:extLst>
              <a:ext uri="{FF2B5EF4-FFF2-40B4-BE49-F238E27FC236}">
                <a16:creationId xmlns:a16="http://schemas.microsoft.com/office/drawing/2014/main" id="{D3195B0F-1B34-4904-9595-E0248C465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8" y="1733585"/>
            <a:ext cx="4387183" cy="2936925"/>
          </a:xfrm>
          <a:prstGeom prst="rect">
            <a:avLst/>
          </a:prstGeom>
        </p:spPr>
      </p:pic>
      <p:sp>
        <p:nvSpPr>
          <p:cNvPr id="10" name="矩形 9"/>
          <p:cNvSpPr/>
          <p:nvPr/>
        </p:nvSpPr>
        <p:spPr>
          <a:xfrm>
            <a:off x="3765476" y="2878881"/>
            <a:ext cx="9442722" cy="646331"/>
          </a:xfrm>
          <a:prstGeom prst="rect">
            <a:avLst/>
          </a:prstGeom>
        </p:spPr>
        <p:txBody>
          <a:bodyPr wrap="square">
            <a:spAutoFit/>
          </a:bodyPr>
          <a:lstStyle/>
          <a:p>
            <a:r>
              <a:rPr lang="zh-CN" altLang="en-US" sz="3600" b="1" dirty="0" smtClean="0">
                <a:solidFill>
                  <a:prstClr val="white"/>
                </a:solidFill>
                <a:latin typeface="微软雅黑" panose="020B0503020204020204" pitchFamily="34" charset="-122"/>
                <a:ea typeface="微软雅黑" panose="020B0503020204020204" pitchFamily="34" charset="-122"/>
              </a:rPr>
              <a:t>（二）省委</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规定</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的主要特点</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二、省委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的重要意义和主要特点</a:t>
            </a:r>
          </a:p>
        </p:txBody>
      </p:sp>
    </p:spTree>
    <p:extLst>
      <p:ext uri="{BB962C8B-B14F-4D97-AF65-F5344CB8AC3E}">
        <p14:creationId xmlns:p14="http://schemas.microsoft.com/office/powerpoint/2010/main" val="3913717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35" presetClass="path" presetSubtype="0" accel="50000" decel="50000" fill="hold" nodeType="withEffect">
                                  <p:stCondLst>
                                    <p:cond delay="0"/>
                                  </p:stCondLst>
                                  <p:childTnLst>
                                    <p:animMotion origin="layout" path="M 1.04167E-6 1.85185E-6 L 0.18997 1.85185E-6 " pathEditMode="relative" rAng="0" ptsTypes="AA">
                                      <p:cBhvr>
                                        <p:cTn id="17" dur="1000" spd="-100000" fill="hold"/>
                                        <p:tgtEl>
                                          <p:spTgt spid="9"/>
                                        </p:tgtEl>
                                        <p:attrNameLst>
                                          <p:attrName>ppt_x</p:attrName>
                                          <p:attrName>ppt_y</p:attrName>
                                        </p:attrNameLst>
                                      </p:cBhvr>
                                      <p:rCtr x="9492" y="0"/>
                                    </p:animMotion>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35" presetClass="path" presetSubtype="0" accel="50000" decel="50000" fill="hold" grpId="1" nodeType="withEffect">
                                  <p:stCondLst>
                                    <p:cond delay="0"/>
                                  </p:stCondLst>
                                  <p:childTnLst>
                                    <p:animMotion origin="layout" path="M -3.75E-6 1.85185E-6 L -0.41198 1.85185E-6 " pathEditMode="relative" rAng="0" ptsTypes="AA">
                                      <p:cBhvr>
                                        <p:cTn id="25" dur="1000" spd="-100000" fill="hold"/>
                                        <p:tgtEl>
                                          <p:spTgt spid="10"/>
                                        </p:tgtEl>
                                        <p:attrNameLst>
                                          <p:attrName>ppt_x</p:attrName>
                                          <p:attrName>ppt_y</p:attrName>
                                        </p:attrNameLst>
                                      </p:cBhvr>
                                      <p:rCtr x="-205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（二）省委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的主要特点</a:t>
            </a:r>
          </a:p>
        </p:txBody>
      </p:sp>
      <p:grpSp>
        <p:nvGrpSpPr>
          <p:cNvPr id="20" name="组合 19"/>
          <p:cNvGrpSpPr/>
          <p:nvPr/>
        </p:nvGrpSpPr>
        <p:grpSpPr>
          <a:xfrm>
            <a:off x="1750933" y="2048373"/>
            <a:ext cx="8347018" cy="715851"/>
            <a:chOff x="4132263" y="1573541"/>
            <a:chExt cx="7302501" cy="836395"/>
          </a:xfrm>
        </p:grpSpPr>
        <p:sp>
          <p:nvSpPr>
            <p:cNvPr id="21" name="圆角矩形 20"/>
            <p:cNvSpPr/>
            <p:nvPr/>
          </p:nvSpPr>
          <p:spPr>
            <a:xfrm>
              <a:off x="4132263" y="1573541"/>
              <a:ext cx="1288951" cy="836395"/>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r>
                <a:rPr lang="en-US" altLang="zh-CN" sz="3600" b="1" noProof="1">
                  <a:solidFill>
                    <a:sysClr val="window" lastClr="FFFFFF"/>
                  </a:solidFill>
                  <a:latin typeface="Arial"/>
                  <a:ea typeface="微软雅黑"/>
                  <a:sym typeface="Arial"/>
                </a:rPr>
                <a:t>1</a:t>
              </a:r>
              <a:endParaRPr lang="zh-CN" altLang="en-US" sz="3600" b="1" noProof="1">
                <a:solidFill>
                  <a:sysClr val="window" lastClr="FFFFFF"/>
                </a:solidFill>
                <a:latin typeface="Arial"/>
                <a:ea typeface="微软雅黑"/>
                <a:sym typeface="Arial"/>
              </a:endParaRPr>
            </a:p>
          </p:txBody>
        </p:sp>
        <p:sp>
          <p:nvSpPr>
            <p:cNvPr id="22" name="圆角矩形 21"/>
            <p:cNvSpPr>
              <a:spLocks noChangeArrowheads="1"/>
            </p:cNvSpPr>
            <p:nvPr/>
          </p:nvSpPr>
          <p:spPr bwMode="auto">
            <a:xfrm>
              <a:off x="4132264" y="1573541"/>
              <a:ext cx="7302500" cy="836395"/>
            </a:xfrm>
            <a:prstGeom prst="roundRect">
              <a:avLst>
                <a:gd name="adj" fmla="val 16667"/>
              </a:avLst>
            </a:prstGeom>
            <a:noFill/>
            <a:ln w="12700">
              <a:solidFill>
                <a:srgbClr val="BE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defRPr/>
              </a:pPr>
              <a:endParaRPr lang="zh-CN" altLang="en-US" sz="2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a:spLocks noChangeArrowheads="1"/>
            </p:cNvSpPr>
            <p:nvPr/>
          </p:nvSpPr>
          <p:spPr bwMode="auto">
            <a:xfrm>
              <a:off x="5562546" y="1736576"/>
              <a:ext cx="5634093" cy="5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省委</a:t>
              </a: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规定</a:t>
              </a: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突出</a:t>
              </a:r>
              <a:r>
                <a:rPr lang="zh-CN" altLang="en-US" sz="2400"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政治性。</a:t>
              </a:r>
              <a:endPar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1773265" y="3157527"/>
            <a:ext cx="8324685" cy="715851"/>
            <a:chOff x="4132263" y="1573541"/>
            <a:chExt cx="7302501" cy="836395"/>
          </a:xfrm>
        </p:grpSpPr>
        <p:sp>
          <p:nvSpPr>
            <p:cNvPr id="25" name="圆角矩形 24"/>
            <p:cNvSpPr/>
            <p:nvPr/>
          </p:nvSpPr>
          <p:spPr>
            <a:xfrm>
              <a:off x="4132263" y="1573541"/>
              <a:ext cx="1288951" cy="836395"/>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r>
                <a:rPr lang="en-US" altLang="zh-CN" sz="3600" b="1" noProof="1" smtClean="0">
                  <a:solidFill>
                    <a:sysClr val="window" lastClr="FFFFFF"/>
                  </a:solidFill>
                  <a:latin typeface="Arial"/>
                  <a:ea typeface="微软雅黑"/>
                  <a:sym typeface="Arial"/>
                </a:rPr>
                <a:t>2</a:t>
              </a:r>
              <a:endParaRPr lang="zh-CN" altLang="en-US" sz="3600" b="1" noProof="1">
                <a:solidFill>
                  <a:sysClr val="window" lastClr="FFFFFF"/>
                </a:solidFill>
                <a:latin typeface="Arial"/>
                <a:ea typeface="微软雅黑"/>
                <a:sym typeface="Arial"/>
              </a:endParaRPr>
            </a:p>
          </p:txBody>
        </p:sp>
        <p:sp>
          <p:nvSpPr>
            <p:cNvPr id="26" name="圆角矩形 25"/>
            <p:cNvSpPr>
              <a:spLocks noChangeArrowheads="1"/>
            </p:cNvSpPr>
            <p:nvPr/>
          </p:nvSpPr>
          <p:spPr bwMode="auto">
            <a:xfrm>
              <a:off x="4132264" y="1573541"/>
              <a:ext cx="7302500" cy="836395"/>
            </a:xfrm>
            <a:prstGeom prst="roundRect">
              <a:avLst>
                <a:gd name="adj" fmla="val 16667"/>
              </a:avLst>
            </a:prstGeom>
            <a:noFill/>
            <a:ln w="12700">
              <a:solidFill>
                <a:srgbClr val="BE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defRPr/>
              </a:pPr>
              <a:endParaRPr lang="zh-CN" altLang="en-US" sz="2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a:spLocks noChangeArrowheads="1"/>
            </p:cNvSpPr>
            <p:nvPr/>
          </p:nvSpPr>
          <p:spPr bwMode="auto">
            <a:xfrm>
              <a:off x="5544211" y="1736576"/>
              <a:ext cx="5652428" cy="5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省委</a:t>
              </a: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规定</a:t>
              </a: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突出规范性。</a:t>
              </a:r>
              <a:endPar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1773265" y="4349085"/>
            <a:ext cx="8324685" cy="715851"/>
            <a:chOff x="4132263" y="1573541"/>
            <a:chExt cx="7302501" cy="836395"/>
          </a:xfrm>
        </p:grpSpPr>
        <p:sp>
          <p:nvSpPr>
            <p:cNvPr id="29" name="圆角矩形 28"/>
            <p:cNvSpPr/>
            <p:nvPr/>
          </p:nvSpPr>
          <p:spPr>
            <a:xfrm>
              <a:off x="4132263" y="1573541"/>
              <a:ext cx="1288951" cy="836395"/>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r>
                <a:rPr lang="en-US" altLang="zh-CN" sz="3600" b="1" noProof="1" smtClean="0">
                  <a:solidFill>
                    <a:sysClr val="window" lastClr="FFFFFF"/>
                  </a:solidFill>
                  <a:latin typeface="Arial"/>
                  <a:ea typeface="微软雅黑"/>
                  <a:sym typeface="Arial"/>
                </a:rPr>
                <a:t>3</a:t>
              </a:r>
              <a:endParaRPr lang="zh-CN" altLang="en-US" sz="3600" b="1" noProof="1">
                <a:solidFill>
                  <a:sysClr val="window" lastClr="FFFFFF"/>
                </a:solidFill>
                <a:latin typeface="Arial"/>
                <a:ea typeface="微软雅黑"/>
                <a:sym typeface="Arial"/>
              </a:endParaRPr>
            </a:p>
          </p:txBody>
        </p:sp>
        <p:sp>
          <p:nvSpPr>
            <p:cNvPr id="30" name="圆角矩形 29"/>
            <p:cNvSpPr>
              <a:spLocks noChangeArrowheads="1"/>
            </p:cNvSpPr>
            <p:nvPr/>
          </p:nvSpPr>
          <p:spPr bwMode="auto">
            <a:xfrm>
              <a:off x="4132264" y="1573541"/>
              <a:ext cx="7302500" cy="836395"/>
            </a:xfrm>
            <a:prstGeom prst="roundRect">
              <a:avLst>
                <a:gd name="adj" fmla="val 16667"/>
              </a:avLst>
            </a:prstGeom>
            <a:noFill/>
            <a:ln w="12700">
              <a:solidFill>
                <a:srgbClr val="BE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defRPr/>
              </a:pPr>
              <a:endParaRPr lang="zh-CN" altLang="en-US" sz="2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a:spLocks noChangeArrowheads="1"/>
            </p:cNvSpPr>
            <p:nvPr/>
          </p:nvSpPr>
          <p:spPr bwMode="auto">
            <a:xfrm>
              <a:off x="5550630" y="1671909"/>
              <a:ext cx="5872217" cy="5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rPr>
                <a:t>省委</a:t>
              </a:r>
              <a:r>
                <a:rPr lang="en-US" altLang="zh-CN"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zh-CN" altLang="en-US"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rPr>
                <a:t>规定</a:t>
              </a:r>
              <a:r>
                <a:rPr lang="en-US" altLang="zh-CN"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zh-CN" altLang="en-US"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rPr>
                <a:t>突出创新性。</a:t>
              </a:r>
            </a:p>
          </p:txBody>
        </p:sp>
      </p:grpSp>
    </p:spTree>
    <p:extLst>
      <p:ext uri="{BB962C8B-B14F-4D97-AF65-F5344CB8AC3E}">
        <p14:creationId xmlns:p14="http://schemas.microsoft.com/office/powerpoint/2010/main" val="16730642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7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strVal val="#ppt_w*0.70"/>
                                          </p:val>
                                        </p:tav>
                                        <p:tav tm="100000">
                                          <p:val>
                                            <p:strVal val="#ppt_w"/>
                                          </p:val>
                                        </p:tav>
                                      </p:tavLst>
                                    </p:anim>
                                    <p:anim calcmode="lin" valueType="num">
                                      <p:cBhvr>
                                        <p:cTn id="14" dur="500" fill="hold"/>
                                        <p:tgtEl>
                                          <p:spTgt spid="24"/>
                                        </p:tgtEl>
                                        <p:attrNameLst>
                                          <p:attrName>ppt_h</p:attrName>
                                        </p:attrNameLst>
                                      </p:cBhvr>
                                      <p:tavLst>
                                        <p:tav tm="0">
                                          <p:val>
                                            <p:strVal val="#ppt_h"/>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ppt_w*0.70"/>
                                          </p:val>
                                        </p:tav>
                                        <p:tav tm="100000">
                                          <p:val>
                                            <p:strVal val="#ppt_w"/>
                                          </p:val>
                                        </p:tav>
                                      </p:tavLst>
                                    </p:anim>
                                    <p:anim calcmode="lin" valueType="num">
                                      <p:cBhvr>
                                        <p:cTn id="20" dur="500" fill="hold"/>
                                        <p:tgtEl>
                                          <p:spTgt spid="28"/>
                                        </p:tgtEl>
                                        <p:attrNameLst>
                                          <p:attrName>ppt_h</p:attrName>
                                        </p:attrNameLst>
                                      </p:cBhvr>
                                      <p:tavLst>
                                        <p:tav tm="0">
                                          <p:val>
                                            <p:strVal val="#ppt_h"/>
                                          </p:val>
                                        </p:tav>
                                        <p:tav tm="100000">
                                          <p:val>
                                            <p:strVal val="#ppt_h"/>
                                          </p:val>
                                        </p:tav>
                                      </p:tavLst>
                                    </p:anim>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矩形: 圆角 50">
            <a:extLst>
              <a:ext uri="{FF2B5EF4-FFF2-40B4-BE49-F238E27FC236}">
                <a16:creationId xmlns:a16="http://schemas.microsoft.com/office/drawing/2014/main" id="{0EF6B29D-F3FF-427B-B717-1FBA91057E48}"/>
              </a:ext>
            </a:extLst>
          </p:cNvPr>
          <p:cNvSpPr/>
          <p:nvPr/>
        </p:nvSpPr>
        <p:spPr bwMode="auto">
          <a:xfrm>
            <a:off x="5002076" y="1869298"/>
            <a:ext cx="2292339" cy="426873"/>
          </a:xfrm>
          <a:prstGeom prst="roundRect">
            <a:avLst>
              <a:gd name="adj" fmla="val 50000"/>
            </a:avLst>
          </a:prstGeom>
          <a:solidFill>
            <a:srgbClr val="B51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99" dirty="0" smtClean="0">
                <a:solidFill>
                  <a:prstClr val="white"/>
                </a:solidFill>
                <a:latin typeface="微软雅黑" panose="020B0503020204020204" pitchFamily="34" charset="-122"/>
                <a:ea typeface="微软雅黑" panose="020B0503020204020204" pitchFamily="34" charset="-122"/>
              </a:rPr>
              <a:t>第三部分</a:t>
            </a:r>
            <a:endParaRPr lang="zh-CN" altLang="en-US" sz="2199" dirty="0">
              <a:solidFill>
                <a:prstClr val="white"/>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1117FAA1-7634-4284-93F1-D6AB33425484}"/>
              </a:ext>
            </a:extLst>
          </p:cNvPr>
          <p:cNvGrpSpPr/>
          <p:nvPr/>
        </p:nvGrpSpPr>
        <p:grpSpPr>
          <a:xfrm>
            <a:off x="1921917" y="1932266"/>
            <a:ext cx="8496944" cy="228314"/>
            <a:chOff x="1816977" y="1544908"/>
            <a:chExt cx="5528353" cy="148547"/>
          </a:xfrm>
          <a:solidFill>
            <a:srgbClr val="B51B25"/>
          </a:solidFill>
        </p:grpSpPr>
        <p:grpSp>
          <p:nvGrpSpPr>
            <p:cNvPr id="4" name="组合 3">
              <a:extLst>
                <a:ext uri="{FF2B5EF4-FFF2-40B4-BE49-F238E27FC236}">
                  <a16:creationId xmlns:a16="http://schemas.microsoft.com/office/drawing/2014/main" id="{8423EBD9-82E6-4D47-A8E7-3645E75AD0E7}"/>
                </a:ext>
              </a:extLst>
            </p:cNvPr>
            <p:cNvGrpSpPr/>
            <p:nvPr/>
          </p:nvGrpSpPr>
          <p:grpSpPr>
            <a:xfrm>
              <a:off x="3459767" y="1544908"/>
              <a:ext cx="2177455" cy="148547"/>
              <a:chOff x="3080645" y="1951407"/>
              <a:chExt cx="2926371" cy="199638"/>
            </a:xfrm>
            <a:grpFill/>
          </p:grpSpPr>
          <p:sp>
            <p:nvSpPr>
              <p:cNvPr id="8" name="dark-star-shape_15445">
                <a:extLst>
                  <a:ext uri="{FF2B5EF4-FFF2-40B4-BE49-F238E27FC236}">
                    <a16:creationId xmlns:a16="http://schemas.microsoft.com/office/drawing/2014/main" id="{22CA7957-3B9A-4393-8EA8-5052E951CB34}"/>
                  </a:ext>
                </a:extLst>
              </p:cNvPr>
              <p:cNvSpPr>
                <a:spLocks noChangeAspect="1"/>
              </p:cNvSpPr>
              <p:nvPr/>
            </p:nvSpPr>
            <p:spPr bwMode="auto">
              <a:xfrm>
                <a:off x="5620034"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dark-star-shape_15445">
                <a:extLst>
                  <a:ext uri="{FF2B5EF4-FFF2-40B4-BE49-F238E27FC236}">
                    <a16:creationId xmlns:a16="http://schemas.microsoft.com/office/drawing/2014/main" id="{37220E9C-FDF1-4A6D-A554-A86B769C9B08}"/>
                  </a:ext>
                </a:extLst>
              </p:cNvPr>
              <p:cNvSpPr>
                <a:spLocks noChangeAspect="1"/>
              </p:cNvSpPr>
              <p:nvPr/>
            </p:nvSpPr>
            <p:spPr bwMode="auto">
              <a:xfrm>
                <a:off x="3276702"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dark-star-shape_15445">
                <a:extLst>
                  <a:ext uri="{FF2B5EF4-FFF2-40B4-BE49-F238E27FC236}">
                    <a16:creationId xmlns:a16="http://schemas.microsoft.com/office/drawing/2014/main" id="{17006882-1986-4DC0-9B1E-03A9FE64F718}"/>
                  </a:ext>
                </a:extLst>
              </p:cNvPr>
              <p:cNvSpPr>
                <a:spLocks noChangeAspect="1"/>
              </p:cNvSpPr>
              <p:nvPr/>
            </p:nvSpPr>
            <p:spPr bwMode="auto">
              <a:xfrm>
                <a:off x="3080645"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dark-star-shape_15445">
                <a:extLst>
                  <a:ext uri="{FF2B5EF4-FFF2-40B4-BE49-F238E27FC236}">
                    <a16:creationId xmlns:a16="http://schemas.microsoft.com/office/drawing/2014/main" id="{F8F2FC69-3B14-459F-90C8-0EA12ED06114}"/>
                  </a:ext>
                </a:extLst>
              </p:cNvPr>
              <p:cNvSpPr>
                <a:spLocks noChangeAspect="1"/>
              </p:cNvSpPr>
              <p:nvPr/>
            </p:nvSpPr>
            <p:spPr bwMode="auto">
              <a:xfrm>
                <a:off x="5886326"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5" name="组合 4">
              <a:extLst>
                <a:ext uri="{FF2B5EF4-FFF2-40B4-BE49-F238E27FC236}">
                  <a16:creationId xmlns:a16="http://schemas.microsoft.com/office/drawing/2014/main" id="{10063C8F-6E85-4AA7-AFB1-085D5C5C6965}"/>
                </a:ext>
              </a:extLst>
            </p:cNvPr>
            <p:cNvGrpSpPr/>
            <p:nvPr/>
          </p:nvGrpSpPr>
          <p:grpSpPr>
            <a:xfrm>
              <a:off x="1816977" y="1619178"/>
              <a:ext cx="5528353" cy="0"/>
              <a:chOff x="1816977" y="2082167"/>
              <a:chExt cx="5528353" cy="0"/>
            </a:xfrm>
            <a:grpFill/>
          </p:grpSpPr>
          <p:cxnSp>
            <p:nvCxnSpPr>
              <p:cNvPr id="6" name="直接连接符 5">
                <a:extLst>
                  <a:ext uri="{FF2B5EF4-FFF2-40B4-BE49-F238E27FC236}">
                    <a16:creationId xmlns:a16="http://schemas.microsoft.com/office/drawing/2014/main" id="{F15A2CB5-9F72-46DE-9925-DFE647EC535B}"/>
                  </a:ext>
                </a:extLst>
              </p:cNvPr>
              <p:cNvCxnSpPr>
                <a:cxnSpLocks/>
              </p:cNvCxnSpPr>
              <p:nvPr/>
            </p:nvCxnSpPr>
            <p:spPr>
              <a:xfrm>
                <a:off x="5727293" y="2082167"/>
                <a:ext cx="1618037"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E9F5C3C-A8DC-4D09-B69D-C07C455B8D47}"/>
                  </a:ext>
                </a:extLst>
              </p:cNvPr>
              <p:cNvCxnSpPr>
                <a:cxnSpLocks/>
              </p:cNvCxnSpPr>
              <p:nvPr/>
            </p:nvCxnSpPr>
            <p:spPr>
              <a:xfrm>
                <a:off x="1816977" y="2082167"/>
                <a:ext cx="1520555"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grpSp>
      </p:grpSp>
      <p:sp>
        <p:nvSpPr>
          <p:cNvPr id="12" name="党"/>
          <p:cNvSpPr txBox="1"/>
          <p:nvPr/>
        </p:nvSpPr>
        <p:spPr>
          <a:xfrm>
            <a:off x="2129466" y="3015483"/>
            <a:ext cx="8289395" cy="1054135"/>
          </a:xfrm>
          <a:prstGeom prst="rect">
            <a:avLst/>
          </a:prstGeom>
          <a:noFill/>
        </p:spPr>
        <p:txBody>
          <a:bodyPr wrap="square" rtlCol="0">
            <a:spAutoFit/>
          </a:bodyPr>
          <a:lstStyle>
            <a:defPPr>
              <a:defRPr lang="zh-CN"/>
            </a:defPPr>
            <a:lvl1pPr>
              <a:defRPr sz="8000" b="1" kern="100" spc="-150">
                <a:ln w="25400" cap="flat" cmpd="sng">
                  <a:solidFill>
                    <a:srgbClr val="FBE8CC"/>
                  </a:solidFill>
                </a:ln>
                <a:solidFill>
                  <a:srgbClr val="C00000"/>
                </a:soli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lnSpc>
                <a:spcPts val="7500"/>
              </a:lnSpc>
            </a:pPr>
            <a:r>
              <a:rPr lang="zh-CN" altLang="en-US" sz="5400" dirty="0">
                <a:effectLst>
                  <a:innerShdw blurRad="63500" dist="50800" dir="18900000">
                    <a:prstClr val="black">
                      <a:alpha val="50000"/>
                    </a:prstClr>
                  </a:innerShdw>
                </a:effectLst>
              </a:rPr>
              <a:t>省委</a:t>
            </a:r>
            <a:r>
              <a:rPr lang="en-US" altLang="zh-CN" sz="5400" dirty="0">
                <a:effectLst>
                  <a:innerShdw blurRad="63500" dist="50800" dir="18900000">
                    <a:prstClr val="black">
                      <a:alpha val="50000"/>
                    </a:prstClr>
                  </a:innerShdw>
                </a:effectLst>
              </a:rPr>
              <a:t>《</a:t>
            </a:r>
            <a:r>
              <a:rPr lang="zh-CN" altLang="en-US" sz="5400" dirty="0">
                <a:effectLst>
                  <a:innerShdw blurRad="63500" dist="50800" dir="18900000">
                    <a:prstClr val="black">
                      <a:alpha val="50000"/>
                    </a:prstClr>
                  </a:innerShdw>
                </a:effectLst>
              </a:rPr>
              <a:t>规定</a:t>
            </a:r>
            <a:r>
              <a:rPr lang="en-US" altLang="zh-CN" sz="5400" dirty="0">
                <a:effectLst>
                  <a:innerShdw blurRad="63500" dist="50800" dir="18900000">
                    <a:prstClr val="black">
                      <a:alpha val="50000"/>
                    </a:prstClr>
                  </a:innerShdw>
                </a:effectLst>
              </a:rPr>
              <a:t>》</a:t>
            </a:r>
            <a:r>
              <a:rPr lang="zh-CN" altLang="en-US" sz="5400" dirty="0" smtClean="0">
                <a:effectLst>
                  <a:innerShdw blurRad="63500" dist="50800" dir="18900000">
                    <a:prstClr val="black">
                      <a:alpha val="50000"/>
                    </a:prstClr>
                  </a:innerShdw>
                </a:effectLst>
              </a:rPr>
              <a:t>的框架和内容</a:t>
            </a:r>
            <a:endParaRPr lang="zh-CN" altLang="en-US" sz="5400" dirty="0">
              <a:effectLst>
                <a:innerShdw blurRad="63500" dist="50800" dir="18900000">
                  <a:prstClr val="black">
                    <a:alpha val="50000"/>
                  </a:prstClr>
                </a:innerShdw>
              </a:effectLst>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8301" y="642037"/>
            <a:ext cx="1386616" cy="1091465"/>
          </a:xfrm>
          <a:prstGeom prst="rect">
            <a:avLst/>
          </a:prstGeom>
          <a:effectLst>
            <a:outerShdw blurRad="114300" dist="76200" dir="5400000" algn="t" rotWithShape="0">
              <a:prstClr val="black">
                <a:alpha val="23000"/>
              </a:prstClr>
            </a:outerShdw>
          </a:effectLst>
        </p:spPr>
      </p:pic>
    </p:spTree>
    <p:extLst>
      <p:ext uri="{BB962C8B-B14F-4D97-AF65-F5344CB8AC3E}">
        <p14:creationId xmlns:p14="http://schemas.microsoft.com/office/powerpoint/2010/main" val="1005269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1000"/>
                                        <p:tgtEl>
                                          <p:spTgt spid="3"/>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9B0D13"/>
                </a:solidFill>
                <a:latin typeface="微软雅黑" panose="020B0503020204020204" pitchFamily="34" charset="-122"/>
                <a:ea typeface="微软雅黑" panose="020B0503020204020204" pitchFamily="34" charset="-122"/>
              </a:rPr>
              <a:t>三、</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endParaRPr lang="zh-CN" altLang="en-US" sz="2400" b="1" dirty="0" smtClean="0">
              <a:solidFill>
                <a:srgbClr val="9B0D13"/>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725694" y="3606525"/>
            <a:ext cx="9086083" cy="910236"/>
            <a:chOff x="289676" y="2837086"/>
            <a:chExt cx="9086083" cy="910236"/>
          </a:xfrm>
        </p:grpSpPr>
        <p:sp>
          <p:nvSpPr>
            <p:cNvPr id="43" name="圆角矩形 42"/>
            <p:cNvSpPr/>
            <p:nvPr/>
          </p:nvSpPr>
          <p:spPr>
            <a:xfrm>
              <a:off x="299805" y="2837086"/>
              <a:ext cx="9075954" cy="910236"/>
            </a:xfrm>
            <a:prstGeom prst="roundRect">
              <a:avLst>
                <a:gd name="adj" fmla="val 3334"/>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p:cNvSpPr txBox="1"/>
            <p:nvPr/>
          </p:nvSpPr>
          <p:spPr>
            <a:xfrm>
              <a:off x="289676" y="2994449"/>
              <a:ext cx="8992742" cy="507831"/>
            </a:xfrm>
            <a:prstGeom prst="rect">
              <a:avLst/>
            </a:prstGeom>
            <a:noFill/>
          </p:spPr>
          <p:txBody>
            <a:bodyPr wrap="square" rtlCol="0">
              <a:spAutoFit/>
            </a:bodyPr>
            <a:lstStyle/>
            <a:p>
              <a:pPr>
                <a:lnSpc>
                  <a:spcPct val="150000"/>
                </a:lnSpc>
              </a:pP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“管理内容”</a:t>
              </a: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，对</a:t>
              </a: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如何设置机构、管理编制、核定领导职数分别作出详细规定。</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8" name="组合 47"/>
          <p:cNvGrpSpPr/>
          <p:nvPr/>
        </p:nvGrpSpPr>
        <p:grpSpPr>
          <a:xfrm>
            <a:off x="484649" y="1250308"/>
            <a:ext cx="961698" cy="920145"/>
            <a:chOff x="-388092" y="2451834"/>
            <a:chExt cx="1206294" cy="1206294"/>
          </a:xfrm>
        </p:grpSpPr>
        <p:sp>
          <p:nvSpPr>
            <p:cNvPr id="49" name="Oval 3"/>
            <p:cNvSpPr/>
            <p:nvPr/>
          </p:nvSpPr>
          <p:spPr>
            <a:xfrm>
              <a:off x="-388092" y="2451834"/>
              <a:ext cx="1206294" cy="12062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1300" b="1" dirty="0">
                <a:solidFill>
                  <a:prstClr val="white"/>
                </a:solidFill>
                <a:latin typeface="Source Han Serif SC" panose="02020400000000000000" pitchFamily="18" charset="-122"/>
                <a:ea typeface="Source Han Serif SC" panose="02020400000000000000" pitchFamily="18" charset="-122"/>
                <a:cs typeface="Open Sans" panose="020B0606030504020204" pitchFamily="34" charset="0"/>
                <a:sym typeface="Source Han Serif SC" panose="02020400000000000000" pitchFamily="18" charset="-122"/>
              </a:endParaRPr>
            </a:p>
          </p:txBody>
        </p:sp>
        <p:sp>
          <p:nvSpPr>
            <p:cNvPr id="50" name="文本框 49"/>
            <p:cNvSpPr txBox="1"/>
            <p:nvPr/>
          </p:nvSpPr>
          <p:spPr>
            <a:xfrm>
              <a:off x="6516" y="2654964"/>
              <a:ext cx="443964" cy="860778"/>
            </a:xfrm>
            <a:prstGeom prst="rect">
              <a:avLst/>
            </a:prstGeom>
            <a:noFill/>
          </p:spPr>
          <p:txBody>
            <a:bodyPr vert="eaVert" wrap="none" rtlCol="0">
              <a:spAutoFit/>
            </a:bodyPr>
            <a:lstStyle/>
            <a:p>
              <a:r>
                <a:rPr lang="zh-CN" altLang="en-US" sz="1100" b="1" dirty="0" smtClean="0">
                  <a:solidFill>
                    <a:prstClr val="white">
                      <a:lumMod val="95000"/>
                    </a:prstClr>
                  </a:solidFill>
                  <a:latin typeface="微软雅黑" panose="020B0503020204020204" pitchFamily="34" charset="-122"/>
                  <a:ea typeface="微软雅黑" panose="020B0503020204020204" pitchFamily="34" charset="-122"/>
                </a:rPr>
                <a:t>第一板块</a:t>
              </a:r>
              <a:endParaRPr lang="zh-CN" altLang="en-US" sz="1100" b="1"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84649" y="2410959"/>
            <a:ext cx="961698" cy="920145"/>
            <a:chOff x="-388092" y="2451834"/>
            <a:chExt cx="1206294" cy="1206294"/>
          </a:xfrm>
        </p:grpSpPr>
        <p:sp>
          <p:nvSpPr>
            <p:cNvPr id="56" name="Oval 3"/>
            <p:cNvSpPr/>
            <p:nvPr/>
          </p:nvSpPr>
          <p:spPr>
            <a:xfrm>
              <a:off x="-388092" y="2451834"/>
              <a:ext cx="1206294" cy="12062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1300" b="1" dirty="0">
                <a:solidFill>
                  <a:prstClr val="white"/>
                </a:solidFill>
                <a:latin typeface="Source Han Serif SC" panose="02020400000000000000" pitchFamily="18" charset="-122"/>
                <a:ea typeface="Source Han Serif SC" panose="02020400000000000000" pitchFamily="18" charset="-122"/>
                <a:cs typeface="Open Sans" panose="020B0606030504020204" pitchFamily="34" charset="0"/>
                <a:sym typeface="Source Han Serif SC" panose="02020400000000000000" pitchFamily="18" charset="-122"/>
              </a:endParaRPr>
            </a:p>
          </p:txBody>
        </p:sp>
        <p:sp>
          <p:nvSpPr>
            <p:cNvPr id="57" name="文本框 56"/>
            <p:cNvSpPr txBox="1"/>
            <p:nvPr/>
          </p:nvSpPr>
          <p:spPr>
            <a:xfrm>
              <a:off x="6516" y="2654964"/>
              <a:ext cx="443964" cy="860778"/>
            </a:xfrm>
            <a:prstGeom prst="rect">
              <a:avLst/>
            </a:prstGeom>
            <a:noFill/>
          </p:spPr>
          <p:txBody>
            <a:bodyPr vert="eaVert" wrap="none" rtlCol="0">
              <a:spAutoFit/>
            </a:bodyPr>
            <a:lstStyle/>
            <a:p>
              <a:r>
                <a:rPr lang="zh-CN" altLang="en-US" sz="1100" b="1" dirty="0" smtClean="0">
                  <a:solidFill>
                    <a:prstClr val="white">
                      <a:lumMod val="95000"/>
                    </a:prstClr>
                  </a:solidFill>
                  <a:latin typeface="微软雅黑" panose="020B0503020204020204" pitchFamily="34" charset="-122"/>
                  <a:ea typeface="微软雅黑" panose="020B0503020204020204" pitchFamily="34" charset="-122"/>
                </a:rPr>
                <a:t>第二板块</a:t>
              </a:r>
              <a:endParaRPr lang="zh-CN" altLang="en-US" sz="1100" b="1"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35499" y="3565133"/>
            <a:ext cx="961698" cy="920145"/>
            <a:chOff x="-388092" y="2451834"/>
            <a:chExt cx="1206294" cy="1206294"/>
          </a:xfrm>
        </p:grpSpPr>
        <p:sp>
          <p:nvSpPr>
            <p:cNvPr id="59" name="Oval 3"/>
            <p:cNvSpPr/>
            <p:nvPr/>
          </p:nvSpPr>
          <p:spPr>
            <a:xfrm>
              <a:off x="-388092" y="2451834"/>
              <a:ext cx="1206294" cy="12062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1300" b="1" dirty="0">
                <a:solidFill>
                  <a:prstClr val="white"/>
                </a:solidFill>
                <a:latin typeface="Source Han Serif SC" panose="02020400000000000000" pitchFamily="18" charset="-122"/>
                <a:ea typeface="Source Han Serif SC" panose="02020400000000000000" pitchFamily="18" charset="-122"/>
                <a:cs typeface="Open Sans" panose="020B0606030504020204" pitchFamily="34" charset="0"/>
                <a:sym typeface="Source Han Serif SC" panose="02020400000000000000" pitchFamily="18" charset="-122"/>
              </a:endParaRPr>
            </a:p>
          </p:txBody>
        </p:sp>
        <p:sp>
          <p:nvSpPr>
            <p:cNvPr id="60" name="文本框 59"/>
            <p:cNvSpPr txBox="1"/>
            <p:nvPr/>
          </p:nvSpPr>
          <p:spPr>
            <a:xfrm>
              <a:off x="6516" y="2654964"/>
              <a:ext cx="443964" cy="860778"/>
            </a:xfrm>
            <a:prstGeom prst="rect">
              <a:avLst/>
            </a:prstGeom>
            <a:noFill/>
          </p:spPr>
          <p:txBody>
            <a:bodyPr vert="eaVert" wrap="none" rtlCol="0">
              <a:spAutoFit/>
            </a:bodyPr>
            <a:lstStyle/>
            <a:p>
              <a:r>
                <a:rPr lang="zh-CN" altLang="en-US" sz="1100" b="1" dirty="0" smtClean="0">
                  <a:solidFill>
                    <a:prstClr val="white">
                      <a:lumMod val="95000"/>
                    </a:prstClr>
                  </a:solidFill>
                  <a:latin typeface="微软雅黑" panose="020B0503020204020204" pitchFamily="34" charset="-122"/>
                  <a:ea typeface="微软雅黑" panose="020B0503020204020204" pitchFamily="34" charset="-122"/>
                </a:rPr>
                <a:t>第三板块</a:t>
              </a:r>
              <a:endParaRPr lang="zh-CN" altLang="en-US" sz="1100" b="1"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546216" y="5807141"/>
            <a:ext cx="961698" cy="920145"/>
            <a:chOff x="-388092" y="2451834"/>
            <a:chExt cx="1206294" cy="1206294"/>
          </a:xfrm>
        </p:grpSpPr>
        <p:sp>
          <p:nvSpPr>
            <p:cNvPr id="62" name="Oval 3"/>
            <p:cNvSpPr/>
            <p:nvPr/>
          </p:nvSpPr>
          <p:spPr>
            <a:xfrm>
              <a:off x="-388092" y="2451834"/>
              <a:ext cx="1206294" cy="12062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1300" b="1" dirty="0">
                <a:solidFill>
                  <a:prstClr val="white"/>
                </a:solidFill>
                <a:latin typeface="Source Han Serif SC" panose="02020400000000000000" pitchFamily="18" charset="-122"/>
                <a:ea typeface="Source Han Serif SC" panose="02020400000000000000" pitchFamily="18" charset="-122"/>
                <a:cs typeface="Open Sans" panose="020B0606030504020204" pitchFamily="34" charset="0"/>
                <a:sym typeface="Source Han Serif SC" panose="02020400000000000000" pitchFamily="18" charset="-122"/>
              </a:endParaRPr>
            </a:p>
          </p:txBody>
        </p:sp>
        <p:sp>
          <p:nvSpPr>
            <p:cNvPr id="63" name="文本框 62"/>
            <p:cNvSpPr txBox="1"/>
            <p:nvPr/>
          </p:nvSpPr>
          <p:spPr>
            <a:xfrm>
              <a:off x="6516" y="2654964"/>
              <a:ext cx="443964" cy="860778"/>
            </a:xfrm>
            <a:prstGeom prst="rect">
              <a:avLst/>
            </a:prstGeom>
            <a:noFill/>
          </p:spPr>
          <p:txBody>
            <a:bodyPr vert="eaVert" wrap="none" rtlCol="0">
              <a:spAutoFit/>
            </a:bodyPr>
            <a:lstStyle/>
            <a:p>
              <a:r>
                <a:rPr lang="zh-CN" altLang="en-US" sz="1100" b="1" dirty="0" smtClean="0">
                  <a:solidFill>
                    <a:prstClr val="white">
                      <a:lumMod val="95000"/>
                    </a:prstClr>
                  </a:solidFill>
                  <a:latin typeface="微软雅黑" panose="020B0503020204020204" pitchFamily="34" charset="-122"/>
                  <a:ea typeface="微软雅黑" panose="020B0503020204020204" pitchFamily="34" charset="-122"/>
                </a:rPr>
                <a:t>第五板块</a:t>
              </a:r>
              <a:endParaRPr lang="zh-CN" altLang="en-US" sz="1100" b="1"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535499" y="4665492"/>
            <a:ext cx="961698" cy="920145"/>
            <a:chOff x="-388092" y="2451834"/>
            <a:chExt cx="1206294" cy="1206294"/>
          </a:xfrm>
        </p:grpSpPr>
        <p:sp>
          <p:nvSpPr>
            <p:cNvPr id="65" name="Oval 3"/>
            <p:cNvSpPr/>
            <p:nvPr/>
          </p:nvSpPr>
          <p:spPr>
            <a:xfrm>
              <a:off x="-388092" y="2451834"/>
              <a:ext cx="1206294" cy="12062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1300" b="1" dirty="0">
                <a:solidFill>
                  <a:prstClr val="white"/>
                </a:solidFill>
                <a:latin typeface="Source Han Serif SC" panose="02020400000000000000" pitchFamily="18" charset="-122"/>
                <a:ea typeface="Source Han Serif SC" panose="02020400000000000000" pitchFamily="18" charset="-122"/>
                <a:cs typeface="Open Sans" panose="020B0606030504020204" pitchFamily="34" charset="0"/>
                <a:sym typeface="Source Han Serif SC" panose="02020400000000000000" pitchFamily="18" charset="-122"/>
              </a:endParaRPr>
            </a:p>
          </p:txBody>
        </p:sp>
        <p:sp>
          <p:nvSpPr>
            <p:cNvPr id="66" name="文本框 65"/>
            <p:cNvSpPr txBox="1"/>
            <p:nvPr/>
          </p:nvSpPr>
          <p:spPr>
            <a:xfrm>
              <a:off x="6516" y="2654964"/>
              <a:ext cx="443964" cy="860778"/>
            </a:xfrm>
            <a:prstGeom prst="rect">
              <a:avLst/>
            </a:prstGeom>
            <a:noFill/>
          </p:spPr>
          <p:txBody>
            <a:bodyPr vert="eaVert" wrap="none" rtlCol="0">
              <a:spAutoFit/>
            </a:bodyPr>
            <a:lstStyle/>
            <a:p>
              <a:r>
                <a:rPr lang="zh-CN" altLang="en-US" sz="1100" b="1" dirty="0" smtClean="0">
                  <a:solidFill>
                    <a:prstClr val="white">
                      <a:lumMod val="95000"/>
                    </a:prstClr>
                  </a:solidFill>
                  <a:latin typeface="微软雅黑" panose="020B0503020204020204" pitchFamily="34" charset="-122"/>
                  <a:ea typeface="微软雅黑" panose="020B0503020204020204" pitchFamily="34" charset="-122"/>
                </a:rPr>
                <a:t>第四板块</a:t>
              </a:r>
              <a:endParaRPr lang="zh-CN" altLang="en-US" sz="1100" b="1"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735823" y="1315745"/>
            <a:ext cx="9075954" cy="923330"/>
            <a:chOff x="299805" y="2823992"/>
            <a:chExt cx="9075954" cy="923330"/>
          </a:xfrm>
        </p:grpSpPr>
        <p:sp>
          <p:nvSpPr>
            <p:cNvPr id="68" name="圆角矩形 67"/>
            <p:cNvSpPr/>
            <p:nvPr/>
          </p:nvSpPr>
          <p:spPr>
            <a:xfrm>
              <a:off x="299805" y="2837086"/>
              <a:ext cx="9075954" cy="910236"/>
            </a:xfrm>
            <a:prstGeom prst="roundRect">
              <a:avLst>
                <a:gd name="adj" fmla="val 3334"/>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文本框 68"/>
            <p:cNvSpPr txBox="1"/>
            <p:nvPr/>
          </p:nvSpPr>
          <p:spPr>
            <a:xfrm>
              <a:off x="372888" y="2823992"/>
              <a:ext cx="9002871" cy="923330"/>
            </a:xfrm>
            <a:prstGeom prst="rect">
              <a:avLst/>
            </a:prstGeom>
            <a:noFill/>
          </p:spPr>
          <p:txBody>
            <a:bodyPr wrap="square" rtlCol="0">
              <a:spAutoFit/>
            </a:bodyPr>
            <a:lstStyle/>
            <a:p>
              <a:pPr>
                <a:lnSpc>
                  <a:spcPct val="150000"/>
                </a:lnSpc>
              </a:pP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“总则”，明确了制定</a:t>
              </a:r>
              <a:r>
                <a:rPr lang="en-US"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规定</a:t>
              </a:r>
              <a:r>
                <a:rPr lang="en-US"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的目的依据、指导思想、基本原则，以及本</a:t>
              </a:r>
              <a:r>
                <a:rPr lang="en-US"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规定</a:t>
              </a:r>
              <a:r>
                <a:rPr lang="en-US"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的适用范围。</a:t>
              </a:r>
              <a:endPar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1735823" y="2461135"/>
            <a:ext cx="9075954" cy="910236"/>
          </a:xfrm>
          <a:prstGeom prst="roundRect">
            <a:avLst>
              <a:gd name="adj" fmla="val 3334"/>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3" name="组合 72"/>
          <p:cNvGrpSpPr/>
          <p:nvPr/>
        </p:nvGrpSpPr>
        <p:grpSpPr>
          <a:xfrm>
            <a:off x="1714977" y="4613037"/>
            <a:ext cx="9096800" cy="1840771"/>
            <a:chOff x="278959" y="2779970"/>
            <a:chExt cx="9096800" cy="1338828"/>
          </a:xfrm>
        </p:grpSpPr>
        <p:sp>
          <p:nvSpPr>
            <p:cNvPr id="74" name="圆角矩形 73"/>
            <p:cNvSpPr/>
            <p:nvPr/>
          </p:nvSpPr>
          <p:spPr>
            <a:xfrm>
              <a:off x="299805" y="2837086"/>
              <a:ext cx="9075954" cy="910236"/>
            </a:xfrm>
            <a:prstGeom prst="roundRect">
              <a:avLst>
                <a:gd name="adj" fmla="val 3334"/>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文本框 74"/>
            <p:cNvSpPr txBox="1"/>
            <p:nvPr/>
          </p:nvSpPr>
          <p:spPr>
            <a:xfrm>
              <a:off x="278959" y="2779970"/>
              <a:ext cx="9086671" cy="1338828"/>
            </a:xfrm>
            <a:prstGeom prst="rect">
              <a:avLst/>
            </a:prstGeom>
            <a:noFill/>
          </p:spPr>
          <p:txBody>
            <a:bodyPr wrap="square" rtlCol="0">
              <a:spAutoFit/>
            </a:bodyPr>
            <a:lstStyle/>
            <a:p>
              <a:pPr>
                <a:lnSpc>
                  <a:spcPct val="150000"/>
                </a:lnSpc>
              </a:pP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“监督问责”，包括监督检查和责任追究，明确了各级党委（党组）、编委及有关部门的监督责任，监督检查的重点内容、制度机制，对举报受理、调查核实、责任追究等作出了全链条规定。</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76" name="组合 75"/>
          <p:cNvGrpSpPr/>
          <p:nvPr/>
        </p:nvGrpSpPr>
        <p:grpSpPr>
          <a:xfrm>
            <a:off x="1636116" y="6140913"/>
            <a:ext cx="9165532" cy="580562"/>
            <a:chOff x="210227" y="3166760"/>
            <a:chExt cx="9165532" cy="580562"/>
          </a:xfrm>
        </p:grpSpPr>
        <p:sp>
          <p:nvSpPr>
            <p:cNvPr id="77" name="圆角矩形 76"/>
            <p:cNvSpPr/>
            <p:nvPr/>
          </p:nvSpPr>
          <p:spPr>
            <a:xfrm>
              <a:off x="299805" y="3166760"/>
              <a:ext cx="9075954" cy="580562"/>
            </a:xfrm>
            <a:prstGeom prst="roundRect">
              <a:avLst>
                <a:gd name="adj" fmla="val 3334"/>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文本框 77"/>
            <p:cNvSpPr txBox="1"/>
            <p:nvPr/>
          </p:nvSpPr>
          <p:spPr>
            <a:xfrm>
              <a:off x="210227" y="3185615"/>
              <a:ext cx="7982606" cy="458908"/>
            </a:xfrm>
            <a:prstGeom prst="rect">
              <a:avLst/>
            </a:prstGeom>
            <a:noFill/>
          </p:spPr>
          <p:txBody>
            <a:bodyPr wrap="square" rtlCol="0">
              <a:spAutoFit/>
            </a:bodyPr>
            <a:lstStyle/>
            <a:p>
              <a:pPr>
                <a:lnSpc>
                  <a:spcPct val="150000"/>
                </a:lnSpc>
              </a:pP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“附则”，主要明确了</a:t>
              </a:r>
              <a:r>
                <a:rPr lang="en-US"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规定</a:t>
              </a:r>
              <a:r>
                <a:rPr lang="en-US"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的解释机构和施行效力。</a:t>
              </a:r>
              <a:endPar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5" name="矩形 34"/>
          <p:cNvSpPr/>
          <p:nvPr/>
        </p:nvSpPr>
        <p:spPr>
          <a:xfrm>
            <a:off x="1808906" y="2509462"/>
            <a:ext cx="8899734" cy="923330"/>
          </a:xfrm>
          <a:prstGeom prst="rect">
            <a:avLst/>
          </a:prstGeom>
        </p:spPr>
        <p:txBody>
          <a:bodyPr wrap="square">
            <a:spAutoFit/>
          </a:bodyPr>
          <a:lstStyle/>
          <a:p>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责权限”，明确了各级党委、编委、编办及部门（单位）党组（党委）的机构编制管理权限及工作基本环节，规范了机构编制事项的请示，明确了部门（单位）“三定”规定制定和实施的具体程序，重申了严禁“条条干预”等纪律要求。</a:t>
            </a:r>
          </a:p>
        </p:txBody>
      </p:sp>
    </p:spTree>
    <p:extLst>
      <p:ext uri="{BB962C8B-B14F-4D97-AF65-F5344CB8AC3E}">
        <p14:creationId xmlns:p14="http://schemas.microsoft.com/office/powerpoint/2010/main" val="287726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anim calcmode="lin" valueType="num">
                                      <p:cBhvr>
                                        <p:cTn id="13" dur="1000" fill="hold"/>
                                        <p:tgtEl>
                                          <p:spTgt spid="67"/>
                                        </p:tgtEl>
                                        <p:attrNameLst>
                                          <p:attrName>ppt_x</p:attrName>
                                        </p:attrNameLst>
                                      </p:cBhvr>
                                      <p:tavLst>
                                        <p:tav tm="0">
                                          <p:val>
                                            <p:strVal val="#ppt_x"/>
                                          </p:val>
                                        </p:tav>
                                        <p:tav tm="100000">
                                          <p:val>
                                            <p:strVal val="#ppt_x"/>
                                          </p:val>
                                        </p:tav>
                                      </p:tavLst>
                                    </p:anim>
                                    <p:anim calcmode="lin" valueType="num">
                                      <p:cBhvr>
                                        <p:cTn id="1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1000"/>
                                        <p:tgtEl>
                                          <p:spTgt spid="71"/>
                                        </p:tgtEl>
                                      </p:cBhvr>
                                    </p:animEffect>
                                    <p:anim calcmode="lin" valueType="num">
                                      <p:cBhvr>
                                        <p:cTn id="25" dur="1000" fill="hold"/>
                                        <p:tgtEl>
                                          <p:spTgt spid="71"/>
                                        </p:tgtEl>
                                        <p:attrNameLst>
                                          <p:attrName>ppt_x</p:attrName>
                                        </p:attrNameLst>
                                      </p:cBhvr>
                                      <p:tavLst>
                                        <p:tav tm="0">
                                          <p:val>
                                            <p:strVal val="#ppt_x"/>
                                          </p:val>
                                        </p:tav>
                                        <p:tav tm="100000">
                                          <p:val>
                                            <p:strVal val="#ppt_x"/>
                                          </p:val>
                                        </p:tav>
                                      </p:tavLst>
                                    </p:anim>
                                    <p:anim calcmode="lin" valueType="num">
                                      <p:cBhvr>
                                        <p:cTn id="26" dur="1000" fill="hold"/>
                                        <p:tgtEl>
                                          <p:spTgt spid="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1000"/>
                                        <p:tgtEl>
                                          <p:spTgt spid="76"/>
                                        </p:tgtEl>
                                      </p:cBhvr>
                                    </p:animEffect>
                                    <p:anim calcmode="lin" valueType="num">
                                      <p:cBhvr>
                                        <p:cTn id="66" dur="1000" fill="hold"/>
                                        <p:tgtEl>
                                          <p:spTgt spid="76"/>
                                        </p:tgtEl>
                                        <p:attrNameLst>
                                          <p:attrName>ppt_x</p:attrName>
                                        </p:attrNameLst>
                                      </p:cBhvr>
                                      <p:tavLst>
                                        <p:tav tm="0">
                                          <p:val>
                                            <p:strVal val="#ppt_x"/>
                                          </p:val>
                                        </p:tav>
                                        <p:tav tm="100000">
                                          <p:val>
                                            <p:strVal val="#ppt_x"/>
                                          </p:val>
                                        </p:tav>
                                      </p:tavLst>
                                    </p:anim>
                                    <p:anim calcmode="lin" valueType="num">
                                      <p:cBhvr>
                                        <p:cTn id="67"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第一板块 “总则”</a:t>
              </a:r>
            </a:p>
          </p:txBody>
        </p:sp>
      </p:grpSp>
      <p:sp>
        <p:nvSpPr>
          <p:cNvPr id="12" name="矩形 11"/>
          <p:cNvSpPr/>
          <p:nvPr/>
        </p:nvSpPr>
        <p:spPr>
          <a:xfrm>
            <a:off x="832762" y="2867882"/>
            <a:ext cx="10716260" cy="2169825"/>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第一条</a:t>
            </a:r>
            <a:r>
              <a:rPr lang="zh-CN" altLang="en-US" dirty="0" smtClean="0">
                <a:solidFill>
                  <a:prstClr val="black"/>
                </a:solidFill>
                <a:latin typeface="宋体" panose="02010600030101010101" pitchFamily="2" charset="-122"/>
                <a:ea typeface="宋体" panose="02010600030101010101" pitchFamily="2" charset="-122"/>
              </a:rPr>
              <a:t>，是</a:t>
            </a:r>
            <a:r>
              <a:rPr lang="zh-CN" altLang="en-US" dirty="0">
                <a:solidFill>
                  <a:prstClr val="black"/>
                </a:solidFill>
                <a:latin typeface="宋体" panose="02010600030101010101" pitchFamily="2" charset="-122"/>
                <a:ea typeface="宋体" panose="02010600030101010101" pitchFamily="2" charset="-122"/>
              </a:rPr>
              <a:t>关于</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制定的目的和依据的规定</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第二条，是关于</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的指导思想</a:t>
            </a:r>
            <a:r>
              <a:rPr lang="zh-CN" altLang="en-US" dirty="0" smtClean="0">
                <a:solidFill>
                  <a:prstClr val="black"/>
                </a:solidFill>
                <a:latin typeface="宋体" panose="02010600030101010101" pitchFamily="2" charset="-122"/>
                <a:ea typeface="宋体" panose="02010600030101010101" pitchFamily="2" charset="-122"/>
              </a:rPr>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rPr>
              <a:t>第三条，是关于机构编制工作基本原则和总要求的规定。</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rPr>
              <a:t>第四条，是关于</a:t>
            </a:r>
            <a:r>
              <a:rPr lang="en-US" altLang="zh-CN" dirty="0">
                <a:solidFill>
                  <a:prstClr val="black"/>
                </a:solidFill>
              </a:rPr>
              <a:t>《</a:t>
            </a:r>
            <a:r>
              <a:rPr lang="zh-CN" altLang="en-US" dirty="0">
                <a:solidFill>
                  <a:prstClr val="black"/>
                </a:solidFill>
              </a:rPr>
              <a:t>规定</a:t>
            </a:r>
            <a:r>
              <a:rPr lang="en-US" altLang="zh-CN" dirty="0">
                <a:solidFill>
                  <a:prstClr val="black"/>
                </a:solidFill>
              </a:rPr>
              <a:t>》</a:t>
            </a:r>
            <a:r>
              <a:rPr lang="zh-CN" altLang="en-US" dirty="0">
                <a:solidFill>
                  <a:prstClr val="black"/>
                </a:solidFill>
              </a:rPr>
              <a:t>适用范围的规定，包括机构编制工作的重要内容和适用</a:t>
            </a:r>
            <a:r>
              <a:rPr lang="zh-CN" altLang="en-US" dirty="0" smtClean="0">
                <a:solidFill>
                  <a:prstClr val="black"/>
                </a:solidFill>
              </a:rPr>
              <a:t>对象。</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endParaRPr lang="en-US" altLang="zh-CN" dirty="0" smtClean="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507736"/>
            <a:ext cx="11189413" cy="2669572"/>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263141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第二板块 “职责权限”</a:t>
              </a:r>
            </a:p>
          </p:txBody>
        </p:sp>
      </p:grpSp>
      <p:sp>
        <p:nvSpPr>
          <p:cNvPr id="12" name="矩形 11"/>
          <p:cNvSpPr/>
          <p:nvPr/>
        </p:nvSpPr>
        <p:spPr>
          <a:xfrm>
            <a:off x="832762" y="2867882"/>
            <a:ext cx="10716260" cy="3000821"/>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第五条，明确规定了机构编制工作中省委、市县党委、各级机构编制委员会、部门（单位）党组（党委）、机构编制委员会办公室四个“责任主体”的职责、权限、任务、责任。</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第六条，是关于党管机构编制工作的程序和机构编制工作基本环节的规定。</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rPr>
              <a:t>第七条，是关于部门（单位）机构编制事项申请办理程序的规定。</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rPr>
              <a:t>第八条，是部门（单位）“三定”规定的制定和实施的规定</a:t>
            </a:r>
            <a:r>
              <a:rPr lang="zh-CN" altLang="en-US" dirty="0" smtClean="0">
                <a:solidFill>
                  <a:prstClr val="black"/>
                </a:solidFill>
              </a:rPr>
              <a:t>。</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zh-CN" dirty="0"/>
              <a:t>第九条，是关于禁止“条条干预”的禁止</a:t>
            </a:r>
            <a:r>
              <a:rPr lang="zh-CN" altLang="zh-CN" dirty="0" smtClean="0"/>
              <a:t>条款</a:t>
            </a:r>
            <a:r>
              <a:rPr lang="zh-CN" altLang="en-US" dirty="0" smtClean="0"/>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endParaRPr lang="en-US" altLang="zh-CN" dirty="0" smtClean="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507736"/>
            <a:ext cx="11189413" cy="3249120"/>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121813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68250" y="1288533"/>
            <a:ext cx="3606766" cy="616505"/>
            <a:chOff x="226424" y="1288533"/>
            <a:chExt cx="11965576"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226424" y="1288533"/>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第三板块 “管理内容”</a:t>
              </a:r>
            </a:p>
          </p:txBody>
        </p:sp>
      </p:grpSp>
      <p:sp>
        <p:nvSpPr>
          <p:cNvPr id="12" name="矩形 11"/>
          <p:cNvSpPr/>
          <p:nvPr/>
        </p:nvSpPr>
        <p:spPr>
          <a:xfrm>
            <a:off x="977900" y="2815987"/>
            <a:ext cx="10716260" cy="3000821"/>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第十条，是关于机构设置的总体要求。</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第十一条，明确了机构设置的审批权限。</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rPr>
              <a:t>第十二条，明确了党政机构设置的限额管理、规范名称、最小规模及其内设机构的相关规定。</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rPr>
              <a:t>第十三条，明确了议事协调机构、挂牌机构设置的相关规定。</a:t>
            </a:r>
            <a:endParaRPr lang="en-US" altLang="zh-CN" dirty="0" smtClean="0">
              <a:solidFill>
                <a:prstClr val="black"/>
              </a:solidFill>
            </a:endParaRPr>
          </a:p>
          <a:p>
            <a:pPr marL="285750" indent="-285750">
              <a:lnSpc>
                <a:spcPct val="150000"/>
              </a:lnSpc>
              <a:buClr>
                <a:srgbClr val="C00000"/>
              </a:buClr>
              <a:buSzPct val="50000"/>
              <a:buFont typeface="Wingdings" panose="05000000000000000000" pitchFamily="2" charset="2"/>
              <a:buChar char="l"/>
            </a:pPr>
            <a:r>
              <a:rPr lang="zh-CN" altLang="en-US" dirty="0"/>
              <a:t>第十四条，规定了乡镇和街道机构设置的相关规定</a:t>
            </a:r>
            <a:r>
              <a:rPr lang="zh-CN" altLang="en-US" dirty="0" smtClean="0"/>
              <a:t>。</a:t>
            </a:r>
            <a:endParaRPr lang="en-US" altLang="zh-CN" dirty="0" smtClean="0"/>
          </a:p>
          <a:p>
            <a:pPr marL="285750" indent="-285750">
              <a:lnSpc>
                <a:spcPct val="150000"/>
              </a:lnSpc>
              <a:buClr>
                <a:srgbClr val="C00000"/>
              </a:buClr>
              <a:buSzPct val="50000"/>
              <a:buFont typeface="Wingdings" panose="05000000000000000000" pitchFamily="2" charset="2"/>
              <a:buChar char="l"/>
            </a:pPr>
            <a:r>
              <a:rPr lang="zh-CN" altLang="zh-CN" dirty="0"/>
              <a:t>第十五条，规定了事业单位设置的总体要求、规范名称、主要类别及其下一步改革</a:t>
            </a:r>
            <a:r>
              <a:rPr lang="zh-CN" altLang="zh-CN" dirty="0" smtClean="0"/>
              <a:t>方向</a:t>
            </a:r>
            <a:r>
              <a:rPr lang="zh-CN" altLang="en-US" dirty="0" smtClean="0"/>
              <a:t>。</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endParaRPr lang="en-US" altLang="zh-CN" dirty="0" smtClean="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507736"/>
            <a:ext cx="11189413" cy="3249120"/>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14144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11665"/>
            <a:ext cx="12192000" cy="4646335"/>
          </a:xfrm>
          <a:prstGeom prst="rect">
            <a:avLst/>
          </a:prstGeom>
        </p:spPr>
      </p:pic>
      <p:sp>
        <p:nvSpPr>
          <p:cNvPr id="15" name="矩形 14"/>
          <p:cNvSpPr/>
          <p:nvPr/>
        </p:nvSpPr>
        <p:spPr>
          <a:xfrm>
            <a:off x="1141372" y="1070121"/>
            <a:ext cx="718145" cy="1231106"/>
          </a:xfrm>
          <a:prstGeom prst="rect">
            <a:avLst/>
          </a:prstGeom>
          <a:noFill/>
        </p:spPr>
        <p:txBody>
          <a:bodyPr vert="horz" wrap="none" lIns="0" tIns="0" rIns="0" bIns="0" rtlCol="0" anchor="ctr" anchorCtr="0">
            <a:spAutoFit/>
          </a:bodyPr>
          <a:lstStyle/>
          <a:p>
            <a:pPr algn="ctr">
              <a:lnSpc>
                <a:spcPct val="80000"/>
              </a:lnSpc>
            </a:pPr>
            <a:r>
              <a:rPr lang="zh-CN" altLang="en-US" sz="5000" spc="600" dirty="0">
                <a:solidFill>
                  <a:srgbClr val="C00000"/>
                </a:solidFill>
                <a:latin typeface="微软雅黑" panose="020B0503020204020204" pitchFamily="34" charset="-122"/>
                <a:ea typeface="微软雅黑" panose="020B0503020204020204" pitchFamily="34" charset="-122"/>
              </a:rPr>
              <a:t>引</a:t>
            </a:r>
            <a:endParaRPr lang="en-US" altLang="zh-CN" sz="5000" spc="600" dirty="0">
              <a:solidFill>
                <a:srgbClr val="C00000"/>
              </a:solidFill>
              <a:latin typeface="微软雅黑" panose="020B0503020204020204" pitchFamily="34" charset="-122"/>
              <a:ea typeface="微软雅黑" panose="020B0503020204020204" pitchFamily="34" charset="-122"/>
            </a:endParaRPr>
          </a:p>
          <a:p>
            <a:pPr algn="ctr">
              <a:lnSpc>
                <a:spcPct val="80000"/>
              </a:lnSpc>
            </a:pPr>
            <a:r>
              <a:rPr lang="zh-CN" altLang="en-US" sz="5000" spc="600" dirty="0">
                <a:solidFill>
                  <a:srgbClr val="C00000"/>
                </a:solidFill>
                <a:latin typeface="微软雅黑" panose="020B0503020204020204" pitchFamily="34" charset="-122"/>
                <a:ea typeface="微软雅黑" panose="020B0503020204020204" pitchFamily="34" charset="-122"/>
              </a:rPr>
              <a:t>语</a:t>
            </a:r>
          </a:p>
        </p:txBody>
      </p:sp>
      <p:grpSp>
        <p:nvGrpSpPr>
          <p:cNvPr id="17" name="组合 16"/>
          <p:cNvGrpSpPr/>
          <p:nvPr/>
        </p:nvGrpSpPr>
        <p:grpSpPr>
          <a:xfrm flipH="1">
            <a:off x="1084445" y="883468"/>
            <a:ext cx="773657" cy="3203718"/>
            <a:chOff x="611754" y="1423827"/>
            <a:chExt cx="650197" cy="2448995"/>
          </a:xfrm>
        </p:grpSpPr>
        <p:cxnSp>
          <p:nvCxnSpPr>
            <p:cNvPr id="18" name="直接连接符 17"/>
            <p:cNvCxnSpPr/>
            <p:nvPr/>
          </p:nvCxnSpPr>
          <p:spPr>
            <a:xfrm flipH="1">
              <a:off x="611754" y="1423827"/>
              <a:ext cx="0" cy="2448995"/>
            </a:xfrm>
            <a:prstGeom prst="line">
              <a:avLst/>
            </a:prstGeom>
            <a:ln w="12700">
              <a:solidFill>
                <a:srgbClr val="AB2015"/>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61951" y="1423827"/>
              <a:ext cx="0" cy="1811716"/>
            </a:xfrm>
            <a:prstGeom prst="line">
              <a:avLst/>
            </a:prstGeom>
            <a:ln w="12700">
              <a:solidFill>
                <a:srgbClr val="AB2015"/>
              </a:solidFill>
              <a:prstDash val="solid"/>
            </a:ln>
          </p:spPr>
          <p:style>
            <a:lnRef idx="1">
              <a:schemeClr val="accent1"/>
            </a:lnRef>
            <a:fillRef idx="0">
              <a:schemeClr val="accent1"/>
            </a:fillRef>
            <a:effectRef idx="0">
              <a:schemeClr val="accent1"/>
            </a:effectRef>
            <a:fontRef idx="minor">
              <a:schemeClr val="tx1"/>
            </a:fontRef>
          </p:style>
        </p:cxnSp>
      </p:grpSp>
      <p:sp>
        <p:nvSpPr>
          <p:cNvPr id="25" name="PA_任意多边形 23"/>
          <p:cNvSpPr>
            <a:spLocks/>
          </p:cNvSpPr>
          <p:nvPr>
            <p:custDataLst>
              <p:tags r:id="rId1"/>
            </p:custDataLst>
          </p:nvPr>
        </p:nvSpPr>
        <p:spPr bwMode="auto">
          <a:xfrm>
            <a:off x="1079350" y="703362"/>
            <a:ext cx="573202" cy="214304"/>
          </a:xfrm>
          <a:custGeom>
            <a:avLst/>
            <a:gdLst>
              <a:gd name="connsiteX0" fmla="*/ 1276160 w 1541218"/>
              <a:gd name="connsiteY0" fmla="*/ 81256 h 474474"/>
              <a:gd name="connsiteX1" fmla="*/ 1282592 w 1541218"/>
              <a:gd name="connsiteY1" fmla="*/ 81560 h 474474"/>
              <a:gd name="connsiteX2" fmla="*/ 1288964 w 1541218"/>
              <a:gd name="connsiteY2" fmla="*/ 82166 h 474474"/>
              <a:gd name="connsiteX3" fmla="*/ 1295214 w 1541218"/>
              <a:gd name="connsiteY3" fmla="*/ 83198 h 474474"/>
              <a:gd name="connsiteX4" fmla="*/ 1301404 w 1541218"/>
              <a:gd name="connsiteY4" fmla="*/ 84594 h 474474"/>
              <a:gd name="connsiteX5" fmla="*/ 1307472 w 1541218"/>
              <a:gd name="connsiteY5" fmla="*/ 86293 h 474474"/>
              <a:gd name="connsiteX6" fmla="*/ 1313419 w 1541218"/>
              <a:gd name="connsiteY6" fmla="*/ 88295 h 474474"/>
              <a:gd name="connsiteX7" fmla="*/ 1319305 w 1541218"/>
              <a:gd name="connsiteY7" fmla="*/ 90601 h 474474"/>
              <a:gd name="connsiteX8" fmla="*/ 1324948 w 1541218"/>
              <a:gd name="connsiteY8" fmla="*/ 93150 h 474474"/>
              <a:gd name="connsiteX9" fmla="*/ 1330470 w 1541218"/>
              <a:gd name="connsiteY9" fmla="*/ 96062 h 474474"/>
              <a:gd name="connsiteX10" fmla="*/ 1335750 w 1541218"/>
              <a:gd name="connsiteY10" fmla="*/ 99218 h 474474"/>
              <a:gd name="connsiteX11" fmla="*/ 1340908 w 1541218"/>
              <a:gd name="connsiteY11" fmla="*/ 102616 h 474474"/>
              <a:gd name="connsiteX12" fmla="*/ 1345883 w 1541218"/>
              <a:gd name="connsiteY12" fmla="*/ 106257 h 474474"/>
              <a:gd name="connsiteX13" fmla="*/ 1350617 w 1541218"/>
              <a:gd name="connsiteY13" fmla="*/ 110141 h 474474"/>
              <a:gd name="connsiteX14" fmla="*/ 1355107 w 1541218"/>
              <a:gd name="connsiteY14" fmla="*/ 114206 h 474474"/>
              <a:gd name="connsiteX15" fmla="*/ 1359355 w 1541218"/>
              <a:gd name="connsiteY15" fmla="*/ 118515 h 474474"/>
              <a:gd name="connsiteX16" fmla="*/ 1363299 w 1541218"/>
              <a:gd name="connsiteY16" fmla="*/ 123005 h 474474"/>
              <a:gd name="connsiteX17" fmla="*/ 1367001 w 1541218"/>
              <a:gd name="connsiteY17" fmla="*/ 127678 h 474474"/>
              <a:gd name="connsiteX18" fmla="*/ 1370460 w 1541218"/>
              <a:gd name="connsiteY18" fmla="*/ 132532 h 474474"/>
              <a:gd name="connsiteX19" fmla="*/ 1373554 w 1541218"/>
              <a:gd name="connsiteY19" fmla="*/ 137447 h 474474"/>
              <a:gd name="connsiteX20" fmla="*/ 1376406 w 1541218"/>
              <a:gd name="connsiteY20" fmla="*/ 142605 h 474474"/>
              <a:gd name="connsiteX21" fmla="*/ 1378894 w 1541218"/>
              <a:gd name="connsiteY21" fmla="*/ 147885 h 474474"/>
              <a:gd name="connsiteX22" fmla="*/ 1380958 w 1541218"/>
              <a:gd name="connsiteY22" fmla="*/ 153164 h 474474"/>
              <a:gd name="connsiteX23" fmla="*/ 1382778 w 1541218"/>
              <a:gd name="connsiteY23" fmla="*/ 158625 h 474474"/>
              <a:gd name="connsiteX24" fmla="*/ 1384174 w 1541218"/>
              <a:gd name="connsiteY24" fmla="*/ 164208 h 474474"/>
              <a:gd name="connsiteX25" fmla="*/ 1385145 w 1541218"/>
              <a:gd name="connsiteY25" fmla="*/ 169852 h 474474"/>
              <a:gd name="connsiteX26" fmla="*/ 1385812 w 1541218"/>
              <a:gd name="connsiteY26" fmla="*/ 175556 h 474474"/>
              <a:gd name="connsiteX27" fmla="*/ 1385994 w 1541218"/>
              <a:gd name="connsiteY27" fmla="*/ 181260 h 474474"/>
              <a:gd name="connsiteX28" fmla="*/ 1385751 w 1541218"/>
              <a:gd name="connsiteY28" fmla="*/ 187024 h 474474"/>
              <a:gd name="connsiteX29" fmla="*/ 1385023 w 1541218"/>
              <a:gd name="connsiteY29" fmla="*/ 192850 h 474474"/>
              <a:gd name="connsiteX30" fmla="*/ 1383931 w 1541218"/>
              <a:gd name="connsiteY30" fmla="*/ 198675 h 474474"/>
              <a:gd name="connsiteX31" fmla="*/ 1385266 w 1541218"/>
              <a:gd name="connsiteY31" fmla="*/ 197644 h 474474"/>
              <a:gd name="connsiteX32" fmla="*/ 1386722 w 1541218"/>
              <a:gd name="connsiteY32" fmla="*/ 196673 h 474474"/>
              <a:gd name="connsiteX33" fmla="*/ 1388179 w 1541218"/>
              <a:gd name="connsiteY33" fmla="*/ 195763 h 474474"/>
              <a:gd name="connsiteX34" fmla="*/ 1389696 w 1541218"/>
              <a:gd name="connsiteY34" fmla="*/ 194913 h 474474"/>
              <a:gd name="connsiteX35" fmla="*/ 1391273 w 1541218"/>
              <a:gd name="connsiteY35" fmla="*/ 194064 h 474474"/>
              <a:gd name="connsiteX36" fmla="*/ 1392790 w 1541218"/>
              <a:gd name="connsiteY36" fmla="*/ 193275 h 474474"/>
              <a:gd name="connsiteX37" fmla="*/ 1394368 w 1541218"/>
              <a:gd name="connsiteY37" fmla="*/ 192547 h 474474"/>
              <a:gd name="connsiteX38" fmla="*/ 1396007 w 1541218"/>
              <a:gd name="connsiteY38" fmla="*/ 191818 h 474474"/>
              <a:gd name="connsiteX39" fmla="*/ 1397645 w 1541218"/>
              <a:gd name="connsiteY39" fmla="*/ 191151 h 474474"/>
              <a:gd name="connsiteX40" fmla="*/ 1399283 w 1541218"/>
              <a:gd name="connsiteY40" fmla="*/ 190544 h 474474"/>
              <a:gd name="connsiteX41" fmla="*/ 1400983 w 1541218"/>
              <a:gd name="connsiteY41" fmla="*/ 189937 h 474474"/>
              <a:gd name="connsiteX42" fmla="*/ 1402682 w 1541218"/>
              <a:gd name="connsiteY42" fmla="*/ 189452 h 474474"/>
              <a:gd name="connsiteX43" fmla="*/ 1404381 w 1541218"/>
              <a:gd name="connsiteY43" fmla="*/ 188966 h 474474"/>
              <a:gd name="connsiteX44" fmla="*/ 1406080 w 1541218"/>
              <a:gd name="connsiteY44" fmla="*/ 188542 h 474474"/>
              <a:gd name="connsiteX45" fmla="*/ 1407779 w 1541218"/>
              <a:gd name="connsiteY45" fmla="*/ 188056 h 474474"/>
              <a:gd name="connsiteX46" fmla="*/ 1409539 w 1541218"/>
              <a:gd name="connsiteY46" fmla="*/ 187692 h 474474"/>
              <a:gd name="connsiteX47" fmla="*/ 1415850 w 1541218"/>
              <a:gd name="connsiteY47" fmla="*/ 186721 h 474474"/>
              <a:gd name="connsiteX48" fmla="*/ 1422100 w 1541218"/>
              <a:gd name="connsiteY48" fmla="*/ 185993 h 474474"/>
              <a:gd name="connsiteX49" fmla="*/ 1428350 w 1541218"/>
              <a:gd name="connsiteY49" fmla="*/ 185629 h 474474"/>
              <a:gd name="connsiteX50" fmla="*/ 1434479 w 1541218"/>
              <a:gd name="connsiteY50" fmla="*/ 185568 h 474474"/>
              <a:gd name="connsiteX51" fmla="*/ 1440547 w 1541218"/>
              <a:gd name="connsiteY51" fmla="*/ 185811 h 474474"/>
              <a:gd name="connsiteX52" fmla="*/ 1446615 w 1541218"/>
              <a:gd name="connsiteY52" fmla="*/ 186418 h 474474"/>
              <a:gd name="connsiteX53" fmla="*/ 1452562 w 1541218"/>
              <a:gd name="connsiteY53" fmla="*/ 187207 h 474474"/>
              <a:gd name="connsiteX54" fmla="*/ 1458327 w 1541218"/>
              <a:gd name="connsiteY54" fmla="*/ 188299 h 474474"/>
              <a:gd name="connsiteX55" fmla="*/ 1464031 w 1541218"/>
              <a:gd name="connsiteY55" fmla="*/ 189634 h 474474"/>
              <a:gd name="connsiteX56" fmla="*/ 1469614 w 1541218"/>
              <a:gd name="connsiteY56" fmla="*/ 191272 h 474474"/>
              <a:gd name="connsiteX57" fmla="*/ 1475075 w 1541218"/>
              <a:gd name="connsiteY57" fmla="*/ 193153 h 474474"/>
              <a:gd name="connsiteX58" fmla="*/ 1480415 w 1541218"/>
              <a:gd name="connsiteY58" fmla="*/ 195277 h 474474"/>
              <a:gd name="connsiteX59" fmla="*/ 1485573 w 1541218"/>
              <a:gd name="connsiteY59" fmla="*/ 197644 h 474474"/>
              <a:gd name="connsiteX60" fmla="*/ 1490488 w 1541218"/>
              <a:gd name="connsiteY60" fmla="*/ 200253 h 474474"/>
              <a:gd name="connsiteX61" fmla="*/ 1495343 w 1541218"/>
              <a:gd name="connsiteY61" fmla="*/ 202984 h 474474"/>
              <a:gd name="connsiteX62" fmla="*/ 1500015 w 1541218"/>
              <a:gd name="connsiteY62" fmla="*/ 206018 h 474474"/>
              <a:gd name="connsiteX63" fmla="*/ 1504445 w 1541218"/>
              <a:gd name="connsiteY63" fmla="*/ 209113 h 474474"/>
              <a:gd name="connsiteX64" fmla="*/ 1508693 w 1541218"/>
              <a:gd name="connsiteY64" fmla="*/ 212511 h 474474"/>
              <a:gd name="connsiteX65" fmla="*/ 1512758 w 1541218"/>
              <a:gd name="connsiteY65" fmla="*/ 216030 h 474474"/>
              <a:gd name="connsiteX66" fmla="*/ 1516521 w 1541218"/>
              <a:gd name="connsiteY66" fmla="*/ 219732 h 474474"/>
              <a:gd name="connsiteX67" fmla="*/ 1520101 w 1541218"/>
              <a:gd name="connsiteY67" fmla="*/ 223616 h 474474"/>
              <a:gd name="connsiteX68" fmla="*/ 1523378 w 1541218"/>
              <a:gd name="connsiteY68" fmla="*/ 227621 h 474474"/>
              <a:gd name="connsiteX69" fmla="*/ 1526472 w 1541218"/>
              <a:gd name="connsiteY69" fmla="*/ 231747 h 474474"/>
              <a:gd name="connsiteX70" fmla="*/ 1529324 w 1541218"/>
              <a:gd name="connsiteY70" fmla="*/ 235995 h 474474"/>
              <a:gd name="connsiteX71" fmla="*/ 1531873 w 1541218"/>
              <a:gd name="connsiteY71" fmla="*/ 240364 h 474474"/>
              <a:gd name="connsiteX72" fmla="*/ 1534118 w 1541218"/>
              <a:gd name="connsiteY72" fmla="*/ 244854 h 474474"/>
              <a:gd name="connsiteX73" fmla="*/ 1536060 w 1541218"/>
              <a:gd name="connsiteY73" fmla="*/ 249405 h 474474"/>
              <a:gd name="connsiteX74" fmla="*/ 1537759 w 1541218"/>
              <a:gd name="connsiteY74" fmla="*/ 254139 h 474474"/>
              <a:gd name="connsiteX75" fmla="*/ 1539094 w 1541218"/>
              <a:gd name="connsiteY75" fmla="*/ 258872 h 474474"/>
              <a:gd name="connsiteX76" fmla="*/ 1540065 w 1541218"/>
              <a:gd name="connsiteY76" fmla="*/ 263726 h 474474"/>
              <a:gd name="connsiteX77" fmla="*/ 1540793 w 1541218"/>
              <a:gd name="connsiteY77" fmla="*/ 268581 h 474474"/>
              <a:gd name="connsiteX78" fmla="*/ 1541157 w 1541218"/>
              <a:gd name="connsiteY78" fmla="*/ 273557 h 474474"/>
              <a:gd name="connsiteX79" fmla="*/ 1541218 w 1541218"/>
              <a:gd name="connsiteY79" fmla="*/ 278290 h 474474"/>
              <a:gd name="connsiteX80" fmla="*/ 1541097 w 1541218"/>
              <a:gd name="connsiteY80" fmla="*/ 283144 h 474474"/>
              <a:gd name="connsiteX81" fmla="*/ 1540793 w 1541218"/>
              <a:gd name="connsiteY81" fmla="*/ 287878 h 474474"/>
              <a:gd name="connsiteX82" fmla="*/ 1540187 w 1541218"/>
              <a:gd name="connsiteY82" fmla="*/ 292671 h 474474"/>
              <a:gd name="connsiteX83" fmla="*/ 1539519 w 1541218"/>
              <a:gd name="connsiteY83" fmla="*/ 297405 h 474474"/>
              <a:gd name="connsiteX84" fmla="*/ 1538609 w 1541218"/>
              <a:gd name="connsiteY84" fmla="*/ 302077 h 474474"/>
              <a:gd name="connsiteX85" fmla="*/ 1537517 w 1541218"/>
              <a:gd name="connsiteY85" fmla="*/ 306689 h 474474"/>
              <a:gd name="connsiteX86" fmla="*/ 1536182 w 1541218"/>
              <a:gd name="connsiteY86" fmla="*/ 311240 h 474474"/>
              <a:gd name="connsiteX87" fmla="*/ 1534725 w 1541218"/>
              <a:gd name="connsiteY87" fmla="*/ 315731 h 474474"/>
              <a:gd name="connsiteX88" fmla="*/ 1533087 w 1541218"/>
              <a:gd name="connsiteY88" fmla="*/ 320100 h 474474"/>
              <a:gd name="connsiteX89" fmla="*/ 1531266 w 1541218"/>
              <a:gd name="connsiteY89" fmla="*/ 324347 h 474474"/>
              <a:gd name="connsiteX90" fmla="*/ 1529203 w 1541218"/>
              <a:gd name="connsiteY90" fmla="*/ 328534 h 474474"/>
              <a:gd name="connsiteX91" fmla="*/ 1527019 w 1541218"/>
              <a:gd name="connsiteY91" fmla="*/ 332539 h 474474"/>
              <a:gd name="connsiteX92" fmla="*/ 1524652 w 1541218"/>
              <a:gd name="connsiteY92" fmla="*/ 336423 h 474474"/>
              <a:gd name="connsiteX93" fmla="*/ 1522164 w 1541218"/>
              <a:gd name="connsiteY93" fmla="*/ 340185 h 474474"/>
              <a:gd name="connsiteX94" fmla="*/ 1519433 w 1541218"/>
              <a:gd name="connsiteY94" fmla="*/ 343826 h 474474"/>
              <a:gd name="connsiteX95" fmla="*/ 1516581 w 1541218"/>
              <a:gd name="connsiteY95" fmla="*/ 347224 h 474474"/>
              <a:gd name="connsiteX96" fmla="*/ 1513547 w 1541218"/>
              <a:gd name="connsiteY96" fmla="*/ 350501 h 474474"/>
              <a:gd name="connsiteX97" fmla="*/ 1510331 w 1541218"/>
              <a:gd name="connsiteY97" fmla="*/ 353535 h 474474"/>
              <a:gd name="connsiteX98" fmla="*/ 1506994 w 1541218"/>
              <a:gd name="connsiteY98" fmla="*/ 356387 h 474474"/>
              <a:gd name="connsiteX99" fmla="*/ 1503535 w 1541218"/>
              <a:gd name="connsiteY99" fmla="*/ 358997 h 474474"/>
              <a:gd name="connsiteX100" fmla="*/ 1499833 w 1541218"/>
              <a:gd name="connsiteY100" fmla="*/ 361363 h 474474"/>
              <a:gd name="connsiteX101" fmla="*/ 1495949 w 1541218"/>
              <a:gd name="connsiteY101" fmla="*/ 363487 h 474474"/>
              <a:gd name="connsiteX102" fmla="*/ 1492005 w 1541218"/>
              <a:gd name="connsiteY102" fmla="*/ 365429 h 474474"/>
              <a:gd name="connsiteX103" fmla="*/ 1487939 w 1541218"/>
              <a:gd name="connsiteY103" fmla="*/ 367067 h 474474"/>
              <a:gd name="connsiteX104" fmla="*/ 1483692 w 1541218"/>
              <a:gd name="connsiteY104" fmla="*/ 368463 h 474474"/>
              <a:gd name="connsiteX105" fmla="*/ 1479262 w 1541218"/>
              <a:gd name="connsiteY105" fmla="*/ 369555 h 474474"/>
              <a:gd name="connsiteX106" fmla="*/ 1474711 w 1541218"/>
              <a:gd name="connsiteY106" fmla="*/ 370344 h 474474"/>
              <a:gd name="connsiteX107" fmla="*/ 1470038 w 1541218"/>
              <a:gd name="connsiteY107" fmla="*/ 370769 h 474474"/>
              <a:gd name="connsiteX108" fmla="*/ 1465245 w 1541218"/>
              <a:gd name="connsiteY108" fmla="*/ 370951 h 474474"/>
              <a:gd name="connsiteX109" fmla="*/ 1460269 w 1541218"/>
              <a:gd name="connsiteY109" fmla="*/ 370769 h 474474"/>
              <a:gd name="connsiteX110" fmla="*/ 1455171 w 1541218"/>
              <a:gd name="connsiteY110" fmla="*/ 370284 h 474474"/>
              <a:gd name="connsiteX111" fmla="*/ 1453412 w 1541218"/>
              <a:gd name="connsiteY111" fmla="*/ 371983 h 474474"/>
              <a:gd name="connsiteX112" fmla="*/ 1451652 w 1541218"/>
              <a:gd name="connsiteY112" fmla="*/ 373682 h 474474"/>
              <a:gd name="connsiteX113" fmla="*/ 1449831 w 1541218"/>
              <a:gd name="connsiteY113" fmla="*/ 375381 h 474474"/>
              <a:gd name="connsiteX114" fmla="*/ 1447950 w 1541218"/>
              <a:gd name="connsiteY114" fmla="*/ 377019 h 474474"/>
              <a:gd name="connsiteX115" fmla="*/ 1446069 w 1541218"/>
              <a:gd name="connsiteY115" fmla="*/ 378658 h 474474"/>
              <a:gd name="connsiteX116" fmla="*/ 1444127 w 1541218"/>
              <a:gd name="connsiteY116" fmla="*/ 380296 h 474474"/>
              <a:gd name="connsiteX117" fmla="*/ 1442185 w 1541218"/>
              <a:gd name="connsiteY117" fmla="*/ 381874 h 474474"/>
              <a:gd name="connsiteX118" fmla="*/ 1440183 w 1541218"/>
              <a:gd name="connsiteY118" fmla="*/ 383451 h 474474"/>
              <a:gd name="connsiteX119" fmla="*/ 1438120 w 1541218"/>
              <a:gd name="connsiteY119" fmla="*/ 384969 h 474474"/>
              <a:gd name="connsiteX120" fmla="*/ 1436057 w 1541218"/>
              <a:gd name="connsiteY120" fmla="*/ 386425 h 474474"/>
              <a:gd name="connsiteX121" fmla="*/ 1433933 w 1541218"/>
              <a:gd name="connsiteY121" fmla="*/ 387881 h 474474"/>
              <a:gd name="connsiteX122" fmla="*/ 1431748 w 1541218"/>
              <a:gd name="connsiteY122" fmla="*/ 389277 h 474474"/>
              <a:gd name="connsiteX123" fmla="*/ 1429503 w 1541218"/>
              <a:gd name="connsiteY123" fmla="*/ 390673 h 474474"/>
              <a:gd name="connsiteX124" fmla="*/ 1427318 w 1541218"/>
              <a:gd name="connsiteY124" fmla="*/ 391947 h 474474"/>
              <a:gd name="connsiteX125" fmla="*/ 1425073 w 1541218"/>
              <a:gd name="connsiteY125" fmla="*/ 393282 h 474474"/>
              <a:gd name="connsiteX126" fmla="*/ 1422767 w 1541218"/>
              <a:gd name="connsiteY126" fmla="*/ 394435 h 474474"/>
              <a:gd name="connsiteX127" fmla="*/ 1420401 w 1541218"/>
              <a:gd name="connsiteY127" fmla="*/ 395648 h 474474"/>
              <a:gd name="connsiteX128" fmla="*/ 1418034 w 1541218"/>
              <a:gd name="connsiteY128" fmla="*/ 396801 h 474474"/>
              <a:gd name="connsiteX129" fmla="*/ 1415667 w 1541218"/>
              <a:gd name="connsiteY129" fmla="*/ 397833 h 474474"/>
              <a:gd name="connsiteX130" fmla="*/ 1413301 w 1541218"/>
              <a:gd name="connsiteY130" fmla="*/ 398865 h 474474"/>
              <a:gd name="connsiteX131" fmla="*/ 1410752 w 1541218"/>
              <a:gd name="connsiteY131" fmla="*/ 399714 h 474474"/>
              <a:gd name="connsiteX132" fmla="*/ 1408325 w 1541218"/>
              <a:gd name="connsiteY132" fmla="*/ 400624 h 474474"/>
              <a:gd name="connsiteX133" fmla="*/ 1405776 w 1541218"/>
              <a:gd name="connsiteY133" fmla="*/ 401413 h 474474"/>
              <a:gd name="connsiteX134" fmla="*/ 1403288 w 1541218"/>
              <a:gd name="connsiteY134" fmla="*/ 402081 h 474474"/>
              <a:gd name="connsiteX135" fmla="*/ 1400740 w 1541218"/>
              <a:gd name="connsiteY135" fmla="*/ 402809 h 474474"/>
              <a:gd name="connsiteX136" fmla="*/ 1398070 w 1541218"/>
              <a:gd name="connsiteY136" fmla="*/ 403355 h 474474"/>
              <a:gd name="connsiteX137" fmla="*/ 1395521 w 1541218"/>
              <a:gd name="connsiteY137" fmla="*/ 403780 h 474474"/>
              <a:gd name="connsiteX138" fmla="*/ 1392851 w 1541218"/>
              <a:gd name="connsiteY138" fmla="*/ 404265 h 474474"/>
              <a:gd name="connsiteX139" fmla="*/ 1390181 w 1541218"/>
              <a:gd name="connsiteY139" fmla="*/ 404569 h 474474"/>
              <a:gd name="connsiteX140" fmla="*/ 1387511 w 1541218"/>
              <a:gd name="connsiteY140" fmla="*/ 404811 h 474474"/>
              <a:gd name="connsiteX141" fmla="*/ 1384780 w 1541218"/>
              <a:gd name="connsiteY141" fmla="*/ 404933 h 474474"/>
              <a:gd name="connsiteX142" fmla="*/ 1382110 w 1541218"/>
              <a:gd name="connsiteY142" fmla="*/ 404993 h 474474"/>
              <a:gd name="connsiteX143" fmla="*/ 1379562 w 1541218"/>
              <a:gd name="connsiteY143" fmla="*/ 405115 h 474474"/>
              <a:gd name="connsiteX144" fmla="*/ 1377317 w 1541218"/>
              <a:gd name="connsiteY144" fmla="*/ 405176 h 474474"/>
              <a:gd name="connsiteX145" fmla="*/ 1375193 w 1541218"/>
              <a:gd name="connsiteY145" fmla="*/ 405176 h 474474"/>
              <a:gd name="connsiteX146" fmla="*/ 1373190 w 1541218"/>
              <a:gd name="connsiteY146" fmla="*/ 405176 h 474474"/>
              <a:gd name="connsiteX147" fmla="*/ 1369671 w 1541218"/>
              <a:gd name="connsiteY147" fmla="*/ 405054 h 474474"/>
              <a:gd name="connsiteX148" fmla="*/ 1366515 w 1541218"/>
              <a:gd name="connsiteY148" fmla="*/ 404872 h 474474"/>
              <a:gd name="connsiteX149" fmla="*/ 1363845 w 1541218"/>
              <a:gd name="connsiteY149" fmla="*/ 404751 h 474474"/>
              <a:gd name="connsiteX150" fmla="*/ 1361297 w 1541218"/>
              <a:gd name="connsiteY150" fmla="*/ 404751 h 474474"/>
              <a:gd name="connsiteX151" fmla="*/ 1360144 w 1541218"/>
              <a:gd name="connsiteY151" fmla="*/ 404811 h 474474"/>
              <a:gd name="connsiteX152" fmla="*/ 1358991 w 1541218"/>
              <a:gd name="connsiteY152" fmla="*/ 404933 h 474474"/>
              <a:gd name="connsiteX153" fmla="*/ 1357838 w 1541218"/>
              <a:gd name="connsiteY153" fmla="*/ 405115 h 474474"/>
              <a:gd name="connsiteX154" fmla="*/ 1356685 w 1541218"/>
              <a:gd name="connsiteY154" fmla="*/ 405418 h 474474"/>
              <a:gd name="connsiteX155" fmla="*/ 1355532 w 1541218"/>
              <a:gd name="connsiteY155" fmla="*/ 405782 h 474474"/>
              <a:gd name="connsiteX156" fmla="*/ 1354379 w 1541218"/>
              <a:gd name="connsiteY156" fmla="*/ 406328 h 474474"/>
              <a:gd name="connsiteX157" fmla="*/ 1353105 w 1541218"/>
              <a:gd name="connsiteY157" fmla="*/ 406935 h 474474"/>
              <a:gd name="connsiteX158" fmla="*/ 1351770 w 1541218"/>
              <a:gd name="connsiteY158" fmla="*/ 407663 h 474474"/>
              <a:gd name="connsiteX159" fmla="*/ 1350435 w 1541218"/>
              <a:gd name="connsiteY159" fmla="*/ 408574 h 474474"/>
              <a:gd name="connsiteX160" fmla="*/ 1349039 w 1541218"/>
              <a:gd name="connsiteY160" fmla="*/ 409605 h 474474"/>
              <a:gd name="connsiteX161" fmla="*/ 1347461 w 1541218"/>
              <a:gd name="connsiteY161" fmla="*/ 410819 h 474474"/>
              <a:gd name="connsiteX162" fmla="*/ 1345823 w 1541218"/>
              <a:gd name="connsiteY162" fmla="*/ 412215 h 474474"/>
              <a:gd name="connsiteX163" fmla="*/ 1344063 w 1541218"/>
              <a:gd name="connsiteY163" fmla="*/ 413671 h 474474"/>
              <a:gd name="connsiteX164" fmla="*/ 1342121 w 1541218"/>
              <a:gd name="connsiteY164" fmla="*/ 415431 h 474474"/>
              <a:gd name="connsiteX165" fmla="*/ 1340119 w 1541218"/>
              <a:gd name="connsiteY165" fmla="*/ 417373 h 474474"/>
              <a:gd name="connsiteX166" fmla="*/ 1337934 w 1541218"/>
              <a:gd name="connsiteY166" fmla="*/ 419618 h 474474"/>
              <a:gd name="connsiteX167" fmla="*/ 1332958 w 1541218"/>
              <a:gd name="connsiteY167" fmla="*/ 424594 h 474474"/>
              <a:gd name="connsiteX168" fmla="*/ 1327193 w 1541218"/>
              <a:gd name="connsiteY168" fmla="*/ 430541 h 474474"/>
              <a:gd name="connsiteX169" fmla="*/ 1323674 w 1541218"/>
              <a:gd name="connsiteY169" fmla="*/ 433150 h 474474"/>
              <a:gd name="connsiteX170" fmla="*/ 1320397 w 1541218"/>
              <a:gd name="connsiteY170" fmla="*/ 435577 h 474474"/>
              <a:gd name="connsiteX171" fmla="*/ 1317181 w 1541218"/>
              <a:gd name="connsiteY171" fmla="*/ 438004 h 474474"/>
              <a:gd name="connsiteX172" fmla="*/ 1314147 w 1541218"/>
              <a:gd name="connsiteY172" fmla="*/ 440371 h 474474"/>
              <a:gd name="connsiteX173" fmla="*/ 1311173 w 1541218"/>
              <a:gd name="connsiteY173" fmla="*/ 442738 h 474474"/>
              <a:gd name="connsiteX174" fmla="*/ 1308261 w 1541218"/>
              <a:gd name="connsiteY174" fmla="*/ 444922 h 474474"/>
              <a:gd name="connsiteX175" fmla="*/ 1305348 w 1541218"/>
              <a:gd name="connsiteY175" fmla="*/ 447107 h 474474"/>
              <a:gd name="connsiteX176" fmla="*/ 1302375 w 1541218"/>
              <a:gd name="connsiteY176" fmla="*/ 449231 h 474474"/>
              <a:gd name="connsiteX177" fmla="*/ 1299401 w 1541218"/>
              <a:gd name="connsiteY177" fmla="*/ 451233 h 474474"/>
              <a:gd name="connsiteX178" fmla="*/ 1296246 w 1541218"/>
              <a:gd name="connsiteY178" fmla="*/ 453236 h 474474"/>
              <a:gd name="connsiteX179" fmla="*/ 1293030 w 1541218"/>
              <a:gd name="connsiteY179" fmla="*/ 455117 h 474474"/>
              <a:gd name="connsiteX180" fmla="*/ 1289631 w 1541218"/>
              <a:gd name="connsiteY180" fmla="*/ 456937 h 474474"/>
              <a:gd name="connsiteX181" fmla="*/ 1286173 w 1541218"/>
              <a:gd name="connsiteY181" fmla="*/ 458697 h 474474"/>
              <a:gd name="connsiteX182" fmla="*/ 1282289 w 1541218"/>
              <a:gd name="connsiteY182" fmla="*/ 460335 h 474474"/>
              <a:gd name="connsiteX183" fmla="*/ 1278284 w 1541218"/>
              <a:gd name="connsiteY183" fmla="*/ 461913 h 474474"/>
              <a:gd name="connsiteX184" fmla="*/ 1273915 w 1541218"/>
              <a:gd name="connsiteY184" fmla="*/ 463369 h 474474"/>
              <a:gd name="connsiteX185" fmla="*/ 1269242 w 1541218"/>
              <a:gd name="connsiteY185" fmla="*/ 464826 h 474474"/>
              <a:gd name="connsiteX186" fmla="*/ 1264266 w 1541218"/>
              <a:gd name="connsiteY186" fmla="*/ 466161 h 474474"/>
              <a:gd name="connsiteX187" fmla="*/ 1258805 w 1541218"/>
              <a:gd name="connsiteY187" fmla="*/ 467374 h 474474"/>
              <a:gd name="connsiteX188" fmla="*/ 1252980 w 1541218"/>
              <a:gd name="connsiteY188" fmla="*/ 468527 h 474474"/>
              <a:gd name="connsiteX189" fmla="*/ 1246669 w 1541218"/>
              <a:gd name="connsiteY189" fmla="*/ 469559 h 474474"/>
              <a:gd name="connsiteX190" fmla="*/ 1239812 w 1541218"/>
              <a:gd name="connsiteY190" fmla="*/ 470530 h 474474"/>
              <a:gd name="connsiteX191" fmla="*/ 1232469 w 1541218"/>
              <a:gd name="connsiteY191" fmla="*/ 471379 h 474474"/>
              <a:gd name="connsiteX192" fmla="*/ 1224581 w 1541218"/>
              <a:gd name="connsiteY192" fmla="*/ 472168 h 474474"/>
              <a:gd name="connsiteX193" fmla="*/ 1216146 w 1541218"/>
              <a:gd name="connsiteY193" fmla="*/ 472775 h 474474"/>
              <a:gd name="connsiteX194" fmla="*/ 1206983 w 1541218"/>
              <a:gd name="connsiteY194" fmla="*/ 473321 h 474474"/>
              <a:gd name="connsiteX195" fmla="*/ 1197152 w 1541218"/>
              <a:gd name="connsiteY195" fmla="*/ 473807 h 474474"/>
              <a:gd name="connsiteX196" fmla="*/ 1186715 w 1541218"/>
              <a:gd name="connsiteY196" fmla="*/ 474110 h 474474"/>
              <a:gd name="connsiteX197" fmla="*/ 1175428 w 1541218"/>
              <a:gd name="connsiteY197" fmla="*/ 474353 h 474474"/>
              <a:gd name="connsiteX198" fmla="*/ 1163413 w 1541218"/>
              <a:gd name="connsiteY198" fmla="*/ 474474 h 474474"/>
              <a:gd name="connsiteX199" fmla="*/ 1150609 w 1541218"/>
              <a:gd name="connsiteY199" fmla="*/ 474474 h 474474"/>
              <a:gd name="connsiteX200" fmla="*/ 1137017 w 1541218"/>
              <a:gd name="connsiteY200" fmla="*/ 474353 h 474474"/>
              <a:gd name="connsiteX201" fmla="*/ 1148546 w 1541218"/>
              <a:gd name="connsiteY201" fmla="*/ 473139 h 474474"/>
              <a:gd name="connsiteX202" fmla="*/ 1159408 w 1541218"/>
              <a:gd name="connsiteY202" fmla="*/ 471926 h 474474"/>
              <a:gd name="connsiteX203" fmla="*/ 1169664 w 1541218"/>
              <a:gd name="connsiteY203" fmla="*/ 470591 h 474474"/>
              <a:gd name="connsiteX204" fmla="*/ 1179433 w 1541218"/>
              <a:gd name="connsiteY204" fmla="*/ 469195 h 474474"/>
              <a:gd name="connsiteX205" fmla="*/ 1188657 w 1541218"/>
              <a:gd name="connsiteY205" fmla="*/ 467860 h 474474"/>
              <a:gd name="connsiteX206" fmla="*/ 1197213 w 1541218"/>
              <a:gd name="connsiteY206" fmla="*/ 466403 h 474474"/>
              <a:gd name="connsiteX207" fmla="*/ 1205405 w 1541218"/>
              <a:gd name="connsiteY207" fmla="*/ 464947 h 474474"/>
              <a:gd name="connsiteX208" fmla="*/ 1213051 w 1541218"/>
              <a:gd name="connsiteY208" fmla="*/ 463369 h 474474"/>
              <a:gd name="connsiteX209" fmla="*/ 1220272 w 1541218"/>
              <a:gd name="connsiteY209" fmla="*/ 461852 h 474474"/>
              <a:gd name="connsiteX210" fmla="*/ 1227008 w 1541218"/>
              <a:gd name="connsiteY210" fmla="*/ 460275 h 474474"/>
              <a:gd name="connsiteX211" fmla="*/ 1233379 w 1541218"/>
              <a:gd name="connsiteY211" fmla="*/ 458636 h 474474"/>
              <a:gd name="connsiteX212" fmla="*/ 1239326 w 1541218"/>
              <a:gd name="connsiteY212" fmla="*/ 456937 h 474474"/>
              <a:gd name="connsiteX213" fmla="*/ 1244909 w 1541218"/>
              <a:gd name="connsiteY213" fmla="*/ 455177 h 474474"/>
              <a:gd name="connsiteX214" fmla="*/ 1250188 w 1541218"/>
              <a:gd name="connsiteY214" fmla="*/ 453418 h 474474"/>
              <a:gd name="connsiteX215" fmla="*/ 1255164 w 1541218"/>
              <a:gd name="connsiteY215" fmla="*/ 451597 h 474474"/>
              <a:gd name="connsiteX216" fmla="*/ 1259776 w 1541218"/>
              <a:gd name="connsiteY216" fmla="*/ 449716 h 474474"/>
              <a:gd name="connsiteX217" fmla="*/ 1264145 w 1541218"/>
              <a:gd name="connsiteY217" fmla="*/ 447835 h 474474"/>
              <a:gd name="connsiteX218" fmla="*/ 1268271 w 1541218"/>
              <a:gd name="connsiteY218" fmla="*/ 445832 h 474474"/>
              <a:gd name="connsiteX219" fmla="*/ 1272155 w 1541218"/>
              <a:gd name="connsiteY219" fmla="*/ 443891 h 474474"/>
              <a:gd name="connsiteX220" fmla="*/ 1275857 w 1541218"/>
              <a:gd name="connsiteY220" fmla="*/ 441827 h 474474"/>
              <a:gd name="connsiteX221" fmla="*/ 1279376 w 1541218"/>
              <a:gd name="connsiteY221" fmla="*/ 439764 h 474474"/>
              <a:gd name="connsiteX222" fmla="*/ 1282714 w 1541218"/>
              <a:gd name="connsiteY222" fmla="*/ 437640 h 474474"/>
              <a:gd name="connsiteX223" fmla="*/ 1285869 w 1541218"/>
              <a:gd name="connsiteY223" fmla="*/ 435516 h 474474"/>
              <a:gd name="connsiteX224" fmla="*/ 1289025 w 1541218"/>
              <a:gd name="connsiteY224" fmla="*/ 433332 h 474474"/>
              <a:gd name="connsiteX225" fmla="*/ 1292059 w 1541218"/>
              <a:gd name="connsiteY225" fmla="*/ 431026 h 474474"/>
              <a:gd name="connsiteX226" fmla="*/ 1294971 w 1541218"/>
              <a:gd name="connsiteY226" fmla="*/ 428720 h 474474"/>
              <a:gd name="connsiteX227" fmla="*/ 1297884 w 1541218"/>
              <a:gd name="connsiteY227" fmla="*/ 426414 h 474474"/>
              <a:gd name="connsiteX228" fmla="*/ 1300736 w 1541218"/>
              <a:gd name="connsiteY228" fmla="*/ 424048 h 474474"/>
              <a:gd name="connsiteX229" fmla="*/ 1306562 w 1541218"/>
              <a:gd name="connsiteY229" fmla="*/ 419132 h 474474"/>
              <a:gd name="connsiteX230" fmla="*/ 1312569 w 1541218"/>
              <a:gd name="connsiteY230" fmla="*/ 414156 h 474474"/>
              <a:gd name="connsiteX231" fmla="*/ 1316210 w 1541218"/>
              <a:gd name="connsiteY231" fmla="*/ 411122 h 474474"/>
              <a:gd name="connsiteX232" fmla="*/ 1319548 w 1541218"/>
              <a:gd name="connsiteY232" fmla="*/ 408331 h 474474"/>
              <a:gd name="connsiteX233" fmla="*/ 1322582 w 1541218"/>
              <a:gd name="connsiteY233" fmla="*/ 405600 h 474474"/>
              <a:gd name="connsiteX234" fmla="*/ 1325434 w 1541218"/>
              <a:gd name="connsiteY234" fmla="*/ 403112 h 474474"/>
              <a:gd name="connsiteX235" fmla="*/ 1330410 w 1541218"/>
              <a:gd name="connsiteY235" fmla="*/ 398622 h 474474"/>
              <a:gd name="connsiteX236" fmla="*/ 1334536 w 1541218"/>
              <a:gd name="connsiteY236" fmla="*/ 394678 h 474474"/>
              <a:gd name="connsiteX237" fmla="*/ 1337995 w 1541218"/>
              <a:gd name="connsiteY237" fmla="*/ 391279 h 474474"/>
              <a:gd name="connsiteX238" fmla="*/ 1340847 w 1541218"/>
              <a:gd name="connsiteY238" fmla="*/ 388488 h 474474"/>
              <a:gd name="connsiteX239" fmla="*/ 1342121 w 1541218"/>
              <a:gd name="connsiteY239" fmla="*/ 387274 h 474474"/>
              <a:gd name="connsiteX240" fmla="*/ 1343335 w 1541218"/>
              <a:gd name="connsiteY240" fmla="*/ 386182 h 474474"/>
              <a:gd name="connsiteX241" fmla="*/ 1344427 w 1541218"/>
              <a:gd name="connsiteY241" fmla="*/ 385272 h 474474"/>
              <a:gd name="connsiteX242" fmla="*/ 1345519 w 1541218"/>
              <a:gd name="connsiteY242" fmla="*/ 384422 h 474474"/>
              <a:gd name="connsiteX243" fmla="*/ 1346490 w 1541218"/>
              <a:gd name="connsiteY243" fmla="*/ 383755 h 474474"/>
              <a:gd name="connsiteX244" fmla="*/ 1347461 w 1541218"/>
              <a:gd name="connsiteY244" fmla="*/ 383148 h 474474"/>
              <a:gd name="connsiteX245" fmla="*/ 1348432 w 1541218"/>
              <a:gd name="connsiteY245" fmla="*/ 382602 h 474474"/>
              <a:gd name="connsiteX246" fmla="*/ 1349464 w 1541218"/>
              <a:gd name="connsiteY246" fmla="*/ 382238 h 474474"/>
              <a:gd name="connsiteX247" fmla="*/ 1350374 w 1541218"/>
              <a:gd name="connsiteY247" fmla="*/ 381995 h 474474"/>
              <a:gd name="connsiteX248" fmla="*/ 1351466 w 1541218"/>
              <a:gd name="connsiteY248" fmla="*/ 381813 h 474474"/>
              <a:gd name="connsiteX249" fmla="*/ 1352558 w 1541218"/>
              <a:gd name="connsiteY249" fmla="*/ 381752 h 474474"/>
              <a:gd name="connsiteX250" fmla="*/ 1353711 w 1541218"/>
              <a:gd name="connsiteY250" fmla="*/ 381752 h 474474"/>
              <a:gd name="connsiteX251" fmla="*/ 1354986 w 1541218"/>
              <a:gd name="connsiteY251" fmla="*/ 381874 h 474474"/>
              <a:gd name="connsiteX252" fmla="*/ 1356321 w 1541218"/>
              <a:gd name="connsiteY252" fmla="*/ 382056 h 474474"/>
              <a:gd name="connsiteX253" fmla="*/ 1357716 w 1541218"/>
              <a:gd name="connsiteY253" fmla="*/ 382299 h 474474"/>
              <a:gd name="connsiteX254" fmla="*/ 1359355 w 1541218"/>
              <a:gd name="connsiteY254" fmla="*/ 382663 h 474474"/>
              <a:gd name="connsiteX255" fmla="*/ 1362996 w 1541218"/>
              <a:gd name="connsiteY255" fmla="*/ 383694 h 474474"/>
              <a:gd name="connsiteX256" fmla="*/ 1367425 w 1541218"/>
              <a:gd name="connsiteY256" fmla="*/ 384908 h 474474"/>
              <a:gd name="connsiteX257" fmla="*/ 1370460 w 1541218"/>
              <a:gd name="connsiteY257" fmla="*/ 384908 h 474474"/>
              <a:gd name="connsiteX258" fmla="*/ 1373494 w 1541218"/>
              <a:gd name="connsiteY258" fmla="*/ 384786 h 474474"/>
              <a:gd name="connsiteX259" fmla="*/ 1376406 w 1541218"/>
              <a:gd name="connsiteY259" fmla="*/ 384665 h 474474"/>
              <a:gd name="connsiteX260" fmla="*/ 1379258 w 1541218"/>
              <a:gd name="connsiteY260" fmla="*/ 384544 h 474474"/>
              <a:gd name="connsiteX261" fmla="*/ 1382050 w 1541218"/>
              <a:gd name="connsiteY261" fmla="*/ 384362 h 474474"/>
              <a:gd name="connsiteX262" fmla="*/ 1384780 w 1541218"/>
              <a:gd name="connsiteY262" fmla="*/ 384119 h 474474"/>
              <a:gd name="connsiteX263" fmla="*/ 1387450 w 1541218"/>
              <a:gd name="connsiteY263" fmla="*/ 383876 h 474474"/>
              <a:gd name="connsiteX264" fmla="*/ 1390060 w 1541218"/>
              <a:gd name="connsiteY264" fmla="*/ 383573 h 474474"/>
              <a:gd name="connsiteX265" fmla="*/ 1392548 w 1541218"/>
              <a:gd name="connsiteY265" fmla="*/ 383209 h 474474"/>
              <a:gd name="connsiteX266" fmla="*/ 1395036 w 1541218"/>
              <a:gd name="connsiteY266" fmla="*/ 382784 h 474474"/>
              <a:gd name="connsiteX267" fmla="*/ 1397402 w 1541218"/>
              <a:gd name="connsiteY267" fmla="*/ 382359 h 474474"/>
              <a:gd name="connsiteX268" fmla="*/ 1399708 w 1541218"/>
              <a:gd name="connsiteY268" fmla="*/ 381934 h 474474"/>
              <a:gd name="connsiteX269" fmla="*/ 1401953 w 1541218"/>
              <a:gd name="connsiteY269" fmla="*/ 381388 h 474474"/>
              <a:gd name="connsiteX270" fmla="*/ 1404199 w 1541218"/>
              <a:gd name="connsiteY270" fmla="*/ 380842 h 474474"/>
              <a:gd name="connsiteX271" fmla="*/ 1406323 w 1541218"/>
              <a:gd name="connsiteY271" fmla="*/ 380235 h 474474"/>
              <a:gd name="connsiteX272" fmla="*/ 1408386 w 1541218"/>
              <a:gd name="connsiteY272" fmla="*/ 379629 h 474474"/>
              <a:gd name="connsiteX273" fmla="*/ 1410328 w 1541218"/>
              <a:gd name="connsiteY273" fmla="*/ 378961 h 474474"/>
              <a:gd name="connsiteX274" fmla="*/ 1412269 w 1541218"/>
              <a:gd name="connsiteY274" fmla="*/ 378294 h 474474"/>
              <a:gd name="connsiteX275" fmla="*/ 1414090 w 1541218"/>
              <a:gd name="connsiteY275" fmla="*/ 377565 h 474474"/>
              <a:gd name="connsiteX276" fmla="*/ 1415850 w 1541218"/>
              <a:gd name="connsiteY276" fmla="*/ 376776 h 474474"/>
              <a:gd name="connsiteX277" fmla="*/ 1417549 w 1541218"/>
              <a:gd name="connsiteY277" fmla="*/ 375988 h 474474"/>
              <a:gd name="connsiteX278" fmla="*/ 1419187 w 1541218"/>
              <a:gd name="connsiteY278" fmla="*/ 375077 h 474474"/>
              <a:gd name="connsiteX279" fmla="*/ 1420765 w 1541218"/>
              <a:gd name="connsiteY279" fmla="*/ 374228 h 474474"/>
              <a:gd name="connsiteX280" fmla="*/ 1422160 w 1541218"/>
              <a:gd name="connsiteY280" fmla="*/ 373378 h 474474"/>
              <a:gd name="connsiteX281" fmla="*/ 1423617 w 1541218"/>
              <a:gd name="connsiteY281" fmla="*/ 372407 h 474474"/>
              <a:gd name="connsiteX282" fmla="*/ 1424952 w 1541218"/>
              <a:gd name="connsiteY282" fmla="*/ 371436 h 474474"/>
              <a:gd name="connsiteX283" fmla="*/ 1426226 w 1541218"/>
              <a:gd name="connsiteY283" fmla="*/ 370405 h 474474"/>
              <a:gd name="connsiteX284" fmla="*/ 1427379 w 1541218"/>
              <a:gd name="connsiteY284" fmla="*/ 369313 h 474474"/>
              <a:gd name="connsiteX285" fmla="*/ 1428532 w 1541218"/>
              <a:gd name="connsiteY285" fmla="*/ 368281 h 474474"/>
              <a:gd name="connsiteX286" fmla="*/ 1429564 w 1541218"/>
              <a:gd name="connsiteY286" fmla="*/ 367128 h 474474"/>
              <a:gd name="connsiteX287" fmla="*/ 1430535 w 1541218"/>
              <a:gd name="connsiteY287" fmla="*/ 366036 h 474474"/>
              <a:gd name="connsiteX288" fmla="*/ 1431384 w 1541218"/>
              <a:gd name="connsiteY288" fmla="*/ 364822 h 474474"/>
              <a:gd name="connsiteX289" fmla="*/ 1431141 w 1541218"/>
              <a:gd name="connsiteY289" fmla="*/ 364761 h 474474"/>
              <a:gd name="connsiteX290" fmla="*/ 1430535 w 1541218"/>
              <a:gd name="connsiteY290" fmla="*/ 364579 h 474474"/>
              <a:gd name="connsiteX291" fmla="*/ 1430170 w 1541218"/>
              <a:gd name="connsiteY291" fmla="*/ 364397 h 474474"/>
              <a:gd name="connsiteX292" fmla="*/ 1429867 w 1541218"/>
              <a:gd name="connsiteY292" fmla="*/ 364094 h 474474"/>
              <a:gd name="connsiteX293" fmla="*/ 1429806 w 1541218"/>
              <a:gd name="connsiteY293" fmla="*/ 363851 h 474474"/>
              <a:gd name="connsiteX294" fmla="*/ 1429624 w 1541218"/>
              <a:gd name="connsiteY294" fmla="*/ 363548 h 474474"/>
              <a:gd name="connsiteX295" fmla="*/ 1429564 w 1541218"/>
              <a:gd name="connsiteY295" fmla="*/ 363305 h 474474"/>
              <a:gd name="connsiteX296" fmla="*/ 1429564 w 1541218"/>
              <a:gd name="connsiteY296" fmla="*/ 363002 h 474474"/>
              <a:gd name="connsiteX297" fmla="*/ 1424648 w 1541218"/>
              <a:gd name="connsiteY297" fmla="*/ 360817 h 474474"/>
              <a:gd name="connsiteX298" fmla="*/ 1420158 w 1541218"/>
              <a:gd name="connsiteY298" fmla="*/ 358451 h 474474"/>
              <a:gd name="connsiteX299" fmla="*/ 1416092 w 1541218"/>
              <a:gd name="connsiteY299" fmla="*/ 355781 h 474474"/>
              <a:gd name="connsiteX300" fmla="*/ 1412391 w 1541218"/>
              <a:gd name="connsiteY300" fmla="*/ 352989 h 474474"/>
              <a:gd name="connsiteX301" fmla="*/ 1409114 w 1541218"/>
              <a:gd name="connsiteY301" fmla="*/ 350016 h 474474"/>
              <a:gd name="connsiteX302" fmla="*/ 1406262 w 1541218"/>
              <a:gd name="connsiteY302" fmla="*/ 346921 h 474474"/>
              <a:gd name="connsiteX303" fmla="*/ 1403774 w 1541218"/>
              <a:gd name="connsiteY303" fmla="*/ 343584 h 474474"/>
              <a:gd name="connsiteX304" fmla="*/ 1401650 w 1541218"/>
              <a:gd name="connsiteY304" fmla="*/ 340185 h 474474"/>
              <a:gd name="connsiteX305" fmla="*/ 1399830 w 1541218"/>
              <a:gd name="connsiteY305" fmla="*/ 336787 h 474474"/>
              <a:gd name="connsiteX306" fmla="*/ 1398495 w 1541218"/>
              <a:gd name="connsiteY306" fmla="*/ 333146 h 474474"/>
              <a:gd name="connsiteX307" fmla="*/ 1397342 w 1541218"/>
              <a:gd name="connsiteY307" fmla="*/ 329505 h 474474"/>
              <a:gd name="connsiteX308" fmla="*/ 1396553 w 1541218"/>
              <a:gd name="connsiteY308" fmla="*/ 325804 h 474474"/>
              <a:gd name="connsiteX309" fmla="*/ 1396128 w 1541218"/>
              <a:gd name="connsiteY309" fmla="*/ 322102 h 474474"/>
              <a:gd name="connsiteX310" fmla="*/ 1396007 w 1541218"/>
              <a:gd name="connsiteY310" fmla="*/ 318340 h 474474"/>
              <a:gd name="connsiteX311" fmla="*/ 1396189 w 1541218"/>
              <a:gd name="connsiteY311" fmla="*/ 314638 h 474474"/>
              <a:gd name="connsiteX312" fmla="*/ 1396674 w 1541218"/>
              <a:gd name="connsiteY312" fmla="*/ 310937 h 474474"/>
              <a:gd name="connsiteX313" fmla="*/ 1397402 w 1541218"/>
              <a:gd name="connsiteY313" fmla="*/ 307296 h 474474"/>
              <a:gd name="connsiteX314" fmla="*/ 1398373 w 1541218"/>
              <a:gd name="connsiteY314" fmla="*/ 303655 h 474474"/>
              <a:gd name="connsiteX315" fmla="*/ 1399708 w 1541218"/>
              <a:gd name="connsiteY315" fmla="*/ 300196 h 474474"/>
              <a:gd name="connsiteX316" fmla="*/ 1401225 w 1541218"/>
              <a:gd name="connsiteY316" fmla="*/ 296798 h 474474"/>
              <a:gd name="connsiteX317" fmla="*/ 1402985 w 1541218"/>
              <a:gd name="connsiteY317" fmla="*/ 293460 h 474474"/>
              <a:gd name="connsiteX318" fmla="*/ 1404927 w 1541218"/>
              <a:gd name="connsiteY318" fmla="*/ 290244 h 474474"/>
              <a:gd name="connsiteX319" fmla="*/ 1407111 w 1541218"/>
              <a:gd name="connsiteY319" fmla="*/ 287271 h 474474"/>
              <a:gd name="connsiteX320" fmla="*/ 1409599 w 1541218"/>
              <a:gd name="connsiteY320" fmla="*/ 284419 h 474474"/>
              <a:gd name="connsiteX321" fmla="*/ 1412148 w 1541218"/>
              <a:gd name="connsiteY321" fmla="*/ 281749 h 474474"/>
              <a:gd name="connsiteX322" fmla="*/ 1414939 w 1541218"/>
              <a:gd name="connsiteY322" fmla="*/ 279321 h 474474"/>
              <a:gd name="connsiteX323" fmla="*/ 1417913 w 1541218"/>
              <a:gd name="connsiteY323" fmla="*/ 277076 h 474474"/>
              <a:gd name="connsiteX324" fmla="*/ 1421068 w 1541218"/>
              <a:gd name="connsiteY324" fmla="*/ 275134 h 474474"/>
              <a:gd name="connsiteX325" fmla="*/ 1424406 w 1541218"/>
              <a:gd name="connsiteY325" fmla="*/ 273375 h 474474"/>
              <a:gd name="connsiteX326" fmla="*/ 1427743 w 1541218"/>
              <a:gd name="connsiteY326" fmla="*/ 271918 h 474474"/>
              <a:gd name="connsiteX327" fmla="*/ 1431323 w 1541218"/>
              <a:gd name="connsiteY327" fmla="*/ 270705 h 474474"/>
              <a:gd name="connsiteX328" fmla="*/ 1435086 w 1541218"/>
              <a:gd name="connsiteY328" fmla="*/ 269916 h 474474"/>
              <a:gd name="connsiteX329" fmla="*/ 1436542 w 1541218"/>
              <a:gd name="connsiteY329" fmla="*/ 269612 h 474474"/>
              <a:gd name="connsiteX330" fmla="*/ 1438120 w 1541218"/>
              <a:gd name="connsiteY330" fmla="*/ 269430 h 474474"/>
              <a:gd name="connsiteX331" fmla="*/ 1439819 w 1541218"/>
              <a:gd name="connsiteY331" fmla="*/ 269309 h 474474"/>
              <a:gd name="connsiteX332" fmla="*/ 1441579 w 1541218"/>
              <a:gd name="connsiteY332" fmla="*/ 269309 h 474474"/>
              <a:gd name="connsiteX333" fmla="*/ 1443399 w 1541218"/>
              <a:gd name="connsiteY333" fmla="*/ 269370 h 474474"/>
              <a:gd name="connsiteX334" fmla="*/ 1445220 w 1541218"/>
              <a:gd name="connsiteY334" fmla="*/ 269612 h 474474"/>
              <a:gd name="connsiteX335" fmla="*/ 1446130 w 1541218"/>
              <a:gd name="connsiteY335" fmla="*/ 269734 h 474474"/>
              <a:gd name="connsiteX336" fmla="*/ 1447040 w 1541218"/>
              <a:gd name="connsiteY336" fmla="*/ 269916 h 474474"/>
              <a:gd name="connsiteX337" fmla="*/ 1447890 w 1541218"/>
              <a:gd name="connsiteY337" fmla="*/ 270098 h 474474"/>
              <a:gd name="connsiteX338" fmla="*/ 1448800 w 1541218"/>
              <a:gd name="connsiteY338" fmla="*/ 270341 h 474474"/>
              <a:gd name="connsiteX339" fmla="*/ 1449589 w 1541218"/>
              <a:gd name="connsiteY339" fmla="*/ 270583 h 474474"/>
              <a:gd name="connsiteX340" fmla="*/ 1450438 w 1541218"/>
              <a:gd name="connsiteY340" fmla="*/ 270887 h 474474"/>
              <a:gd name="connsiteX341" fmla="*/ 1451227 w 1541218"/>
              <a:gd name="connsiteY341" fmla="*/ 271311 h 474474"/>
              <a:gd name="connsiteX342" fmla="*/ 1452016 w 1541218"/>
              <a:gd name="connsiteY342" fmla="*/ 271676 h 474474"/>
              <a:gd name="connsiteX343" fmla="*/ 1452744 w 1541218"/>
              <a:gd name="connsiteY343" fmla="*/ 272040 h 474474"/>
              <a:gd name="connsiteX344" fmla="*/ 1453351 w 1541218"/>
              <a:gd name="connsiteY344" fmla="*/ 272464 h 474474"/>
              <a:gd name="connsiteX345" fmla="*/ 1454079 w 1541218"/>
              <a:gd name="connsiteY345" fmla="*/ 272950 h 474474"/>
              <a:gd name="connsiteX346" fmla="*/ 1454625 w 1541218"/>
              <a:gd name="connsiteY346" fmla="*/ 273496 h 474474"/>
              <a:gd name="connsiteX347" fmla="*/ 1455111 w 1541218"/>
              <a:gd name="connsiteY347" fmla="*/ 274042 h 474474"/>
              <a:gd name="connsiteX348" fmla="*/ 1455657 w 1541218"/>
              <a:gd name="connsiteY348" fmla="*/ 274588 h 474474"/>
              <a:gd name="connsiteX349" fmla="*/ 1456021 w 1541218"/>
              <a:gd name="connsiteY349" fmla="*/ 275256 h 474474"/>
              <a:gd name="connsiteX350" fmla="*/ 1456385 w 1541218"/>
              <a:gd name="connsiteY350" fmla="*/ 275923 h 474474"/>
              <a:gd name="connsiteX351" fmla="*/ 1456628 w 1541218"/>
              <a:gd name="connsiteY351" fmla="*/ 276591 h 474474"/>
              <a:gd name="connsiteX352" fmla="*/ 1456810 w 1541218"/>
              <a:gd name="connsiteY352" fmla="*/ 277380 h 474474"/>
              <a:gd name="connsiteX353" fmla="*/ 1456931 w 1541218"/>
              <a:gd name="connsiteY353" fmla="*/ 278169 h 474474"/>
              <a:gd name="connsiteX354" fmla="*/ 1456992 w 1541218"/>
              <a:gd name="connsiteY354" fmla="*/ 279018 h 474474"/>
              <a:gd name="connsiteX355" fmla="*/ 1457113 w 1541218"/>
              <a:gd name="connsiteY355" fmla="*/ 279868 h 474474"/>
              <a:gd name="connsiteX356" fmla="*/ 1457174 w 1541218"/>
              <a:gd name="connsiteY356" fmla="*/ 280656 h 474474"/>
              <a:gd name="connsiteX357" fmla="*/ 1457113 w 1541218"/>
              <a:gd name="connsiteY357" fmla="*/ 281506 h 474474"/>
              <a:gd name="connsiteX358" fmla="*/ 1457052 w 1541218"/>
              <a:gd name="connsiteY358" fmla="*/ 282234 h 474474"/>
              <a:gd name="connsiteX359" fmla="*/ 1456870 w 1541218"/>
              <a:gd name="connsiteY359" fmla="*/ 283023 h 474474"/>
              <a:gd name="connsiteX360" fmla="*/ 1456628 w 1541218"/>
              <a:gd name="connsiteY360" fmla="*/ 283751 h 474474"/>
              <a:gd name="connsiteX361" fmla="*/ 1456324 w 1541218"/>
              <a:gd name="connsiteY361" fmla="*/ 284419 h 474474"/>
              <a:gd name="connsiteX362" fmla="*/ 1455960 w 1541218"/>
              <a:gd name="connsiteY362" fmla="*/ 285147 h 474474"/>
              <a:gd name="connsiteX363" fmla="*/ 1455596 w 1541218"/>
              <a:gd name="connsiteY363" fmla="*/ 285814 h 474474"/>
              <a:gd name="connsiteX364" fmla="*/ 1455050 w 1541218"/>
              <a:gd name="connsiteY364" fmla="*/ 286421 h 474474"/>
              <a:gd name="connsiteX365" fmla="*/ 1454565 w 1541218"/>
              <a:gd name="connsiteY365" fmla="*/ 287089 h 474474"/>
              <a:gd name="connsiteX366" fmla="*/ 1454018 w 1541218"/>
              <a:gd name="connsiteY366" fmla="*/ 287635 h 474474"/>
              <a:gd name="connsiteX367" fmla="*/ 1453351 w 1541218"/>
              <a:gd name="connsiteY367" fmla="*/ 288181 h 474474"/>
              <a:gd name="connsiteX368" fmla="*/ 1452683 w 1541218"/>
              <a:gd name="connsiteY368" fmla="*/ 288727 h 474474"/>
              <a:gd name="connsiteX369" fmla="*/ 1452077 w 1541218"/>
              <a:gd name="connsiteY369" fmla="*/ 289273 h 474474"/>
              <a:gd name="connsiteX370" fmla="*/ 1451288 w 1541218"/>
              <a:gd name="connsiteY370" fmla="*/ 289698 h 474474"/>
              <a:gd name="connsiteX371" fmla="*/ 1450560 w 1541218"/>
              <a:gd name="connsiteY371" fmla="*/ 290184 h 474474"/>
              <a:gd name="connsiteX372" fmla="*/ 1449771 w 1541218"/>
              <a:gd name="connsiteY372" fmla="*/ 290669 h 474474"/>
              <a:gd name="connsiteX373" fmla="*/ 1449042 w 1541218"/>
              <a:gd name="connsiteY373" fmla="*/ 291033 h 474474"/>
              <a:gd name="connsiteX374" fmla="*/ 1448254 w 1541218"/>
              <a:gd name="connsiteY374" fmla="*/ 291397 h 474474"/>
              <a:gd name="connsiteX375" fmla="*/ 1446615 w 1541218"/>
              <a:gd name="connsiteY375" fmla="*/ 292065 h 474474"/>
              <a:gd name="connsiteX376" fmla="*/ 1444977 w 1541218"/>
              <a:gd name="connsiteY376" fmla="*/ 292611 h 474474"/>
              <a:gd name="connsiteX377" fmla="*/ 1443338 w 1541218"/>
              <a:gd name="connsiteY377" fmla="*/ 293036 h 474474"/>
              <a:gd name="connsiteX378" fmla="*/ 1441700 w 1541218"/>
              <a:gd name="connsiteY378" fmla="*/ 293339 h 474474"/>
              <a:gd name="connsiteX379" fmla="*/ 1440183 w 1541218"/>
              <a:gd name="connsiteY379" fmla="*/ 293521 h 474474"/>
              <a:gd name="connsiteX380" fmla="*/ 1438727 w 1541218"/>
              <a:gd name="connsiteY380" fmla="*/ 293582 h 474474"/>
              <a:gd name="connsiteX381" fmla="*/ 1437027 w 1541218"/>
              <a:gd name="connsiteY381" fmla="*/ 293703 h 474474"/>
              <a:gd name="connsiteX382" fmla="*/ 1435510 w 1541218"/>
              <a:gd name="connsiteY382" fmla="*/ 293946 h 474474"/>
              <a:gd name="connsiteX383" fmla="*/ 1433993 w 1541218"/>
              <a:gd name="connsiteY383" fmla="*/ 294371 h 474474"/>
              <a:gd name="connsiteX384" fmla="*/ 1432598 w 1541218"/>
              <a:gd name="connsiteY384" fmla="*/ 294917 h 474474"/>
              <a:gd name="connsiteX385" fmla="*/ 1431202 w 1541218"/>
              <a:gd name="connsiteY385" fmla="*/ 295584 h 474474"/>
              <a:gd name="connsiteX386" fmla="*/ 1430049 w 1541218"/>
              <a:gd name="connsiteY386" fmla="*/ 296373 h 474474"/>
              <a:gd name="connsiteX387" fmla="*/ 1428835 w 1541218"/>
              <a:gd name="connsiteY387" fmla="*/ 297283 h 474474"/>
              <a:gd name="connsiteX388" fmla="*/ 1427743 w 1541218"/>
              <a:gd name="connsiteY388" fmla="*/ 298376 h 474474"/>
              <a:gd name="connsiteX389" fmla="*/ 1426772 w 1541218"/>
              <a:gd name="connsiteY389" fmla="*/ 299468 h 474474"/>
              <a:gd name="connsiteX390" fmla="*/ 1425801 w 1541218"/>
              <a:gd name="connsiteY390" fmla="*/ 300681 h 474474"/>
              <a:gd name="connsiteX391" fmla="*/ 1425012 w 1541218"/>
              <a:gd name="connsiteY391" fmla="*/ 302016 h 474474"/>
              <a:gd name="connsiteX392" fmla="*/ 1424284 w 1541218"/>
              <a:gd name="connsiteY392" fmla="*/ 303351 h 474474"/>
              <a:gd name="connsiteX393" fmla="*/ 1423556 w 1541218"/>
              <a:gd name="connsiteY393" fmla="*/ 304808 h 474474"/>
              <a:gd name="connsiteX394" fmla="*/ 1423010 w 1541218"/>
              <a:gd name="connsiteY394" fmla="*/ 306264 h 474474"/>
              <a:gd name="connsiteX395" fmla="*/ 1422525 w 1541218"/>
              <a:gd name="connsiteY395" fmla="*/ 307842 h 474474"/>
              <a:gd name="connsiteX396" fmla="*/ 1422039 w 1541218"/>
              <a:gd name="connsiteY396" fmla="*/ 309359 h 474474"/>
              <a:gd name="connsiteX397" fmla="*/ 1421675 w 1541218"/>
              <a:gd name="connsiteY397" fmla="*/ 310937 h 474474"/>
              <a:gd name="connsiteX398" fmla="*/ 1421432 w 1541218"/>
              <a:gd name="connsiteY398" fmla="*/ 312575 h 474474"/>
              <a:gd name="connsiteX399" fmla="*/ 1421250 w 1541218"/>
              <a:gd name="connsiteY399" fmla="*/ 314214 h 474474"/>
              <a:gd name="connsiteX400" fmla="*/ 1421190 w 1541218"/>
              <a:gd name="connsiteY400" fmla="*/ 315852 h 474474"/>
              <a:gd name="connsiteX401" fmla="*/ 1421129 w 1541218"/>
              <a:gd name="connsiteY401" fmla="*/ 317430 h 474474"/>
              <a:gd name="connsiteX402" fmla="*/ 1421190 w 1541218"/>
              <a:gd name="connsiteY402" fmla="*/ 319007 h 474474"/>
              <a:gd name="connsiteX403" fmla="*/ 1421311 w 1541218"/>
              <a:gd name="connsiteY403" fmla="*/ 320585 h 474474"/>
              <a:gd name="connsiteX404" fmla="*/ 1421493 w 1541218"/>
              <a:gd name="connsiteY404" fmla="*/ 322102 h 474474"/>
              <a:gd name="connsiteX405" fmla="*/ 1421796 w 1541218"/>
              <a:gd name="connsiteY405" fmla="*/ 323619 h 474474"/>
              <a:gd name="connsiteX406" fmla="*/ 1422160 w 1541218"/>
              <a:gd name="connsiteY406" fmla="*/ 325015 h 474474"/>
              <a:gd name="connsiteX407" fmla="*/ 1422646 w 1541218"/>
              <a:gd name="connsiteY407" fmla="*/ 326411 h 474474"/>
              <a:gd name="connsiteX408" fmla="*/ 1423131 w 1541218"/>
              <a:gd name="connsiteY408" fmla="*/ 327685 h 474474"/>
              <a:gd name="connsiteX409" fmla="*/ 1423738 w 1541218"/>
              <a:gd name="connsiteY409" fmla="*/ 328899 h 474474"/>
              <a:gd name="connsiteX410" fmla="*/ 1424406 w 1541218"/>
              <a:gd name="connsiteY410" fmla="*/ 329991 h 474474"/>
              <a:gd name="connsiteX411" fmla="*/ 1425134 w 1541218"/>
              <a:gd name="connsiteY411" fmla="*/ 331083 h 474474"/>
              <a:gd name="connsiteX412" fmla="*/ 1425923 w 1541218"/>
              <a:gd name="connsiteY412" fmla="*/ 331933 h 474474"/>
              <a:gd name="connsiteX413" fmla="*/ 1431263 w 1541218"/>
              <a:gd name="connsiteY413" fmla="*/ 337151 h 474474"/>
              <a:gd name="connsiteX414" fmla="*/ 1436663 w 1541218"/>
              <a:gd name="connsiteY414" fmla="*/ 341460 h 474474"/>
              <a:gd name="connsiteX415" fmla="*/ 1442125 w 1541218"/>
              <a:gd name="connsiteY415" fmla="*/ 344919 h 474474"/>
              <a:gd name="connsiteX416" fmla="*/ 1447525 w 1541218"/>
              <a:gd name="connsiteY416" fmla="*/ 347589 h 474474"/>
              <a:gd name="connsiteX417" fmla="*/ 1452926 w 1541218"/>
              <a:gd name="connsiteY417" fmla="*/ 349409 h 474474"/>
              <a:gd name="connsiteX418" fmla="*/ 1458327 w 1541218"/>
              <a:gd name="connsiteY418" fmla="*/ 350623 h 474474"/>
              <a:gd name="connsiteX419" fmla="*/ 1463606 w 1541218"/>
              <a:gd name="connsiteY419" fmla="*/ 351047 h 474474"/>
              <a:gd name="connsiteX420" fmla="*/ 1468825 w 1541218"/>
              <a:gd name="connsiteY420" fmla="*/ 350805 h 474474"/>
              <a:gd name="connsiteX421" fmla="*/ 1473861 w 1541218"/>
              <a:gd name="connsiteY421" fmla="*/ 349894 h 474474"/>
              <a:gd name="connsiteX422" fmla="*/ 1478837 w 1541218"/>
              <a:gd name="connsiteY422" fmla="*/ 348499 h 474474"/>
              <a:gd name="connsiteX423" fmla="*/ 1483631 w 1541218"/>
              <a:gd name="connsiteY423" fmla="*/ 346436 h 474474"/>
              <a:gd name="connsiteX424" fmla="*/ 1488182 w 1541218"/>
              <a:gd name="connsiteY424" fmla="*/ 343887 h 474474"/>
              <a:gd name="connsiteX425" fmla="*/ 1492551 w 1541218"/>
              <a:gd name="connsiteY425" fmla="*/ 340853 h 474474"/>
              <a:gd name="connsiteX426" fmla="*/ 1496678 w 1541218"/>
              <a:gd name="connsiteY426" fmla="*/ 337394 h 474474"/>
              <a:gd name="connsiteX427" fmla="*/ 1500561 w 1541218"/>
              <a:gd name="connsiteY427" fmla="*/ 333510 h 474474"/>
              <a:gd name="connsiteX428" fmla="*/ 1504142 w 1541218"/>
              <a:gd name="connsiteY428" fmla="*/ 329263 h 474474"/>
              <a:gd name="connsiteX429" fmla="*/ 1507418 w 1541218"/>
              <a:gd name="connsiteY429" fmla="*/ 324590 h 474474"/>
              <a:gd name="connsiteX430" fmla="*/ 1510331 w 1541218"/>
              <a:gd name="connsiteY430" fmla="*/ 319675 h 474474"/>
              <a:gd name="connsiteX431" fmla="*/ 1512940 w 1541218"/>
              <a:gd name="connsiteY431" fmla="*/ 314517 h 474474"/>
              <a:gd name="connsiteX432" fmla="*/ 1515125 w 1541218"/>
              <a:gd name="connsiteY432" fmla="*/ 309056 h 474474"/>
              <a:gd name="connsiteX433" fmla="*/ 1516885 w 1541218"/>
              <a:gd name="connsiteY433" fmla="*/ 303412 h 474474"/>
              <a:gd name="connsiteX434" fmla="*/ 1518280 w 1541218"/>
              <a:gd name="connsiteY434" fmla="*/ 297647 h 474474"/>
              <a:gd name="connsiteX435" fmla="*/ 1519130 w 1541218"/>
              <a:gd name="connsiteY435" fmla="*/ 291761 h 474474"/>
              <a:gd name="connsiteX436" fmla="*/ 1519555 w 1541218"/>
              <a:gd name="connsiteY436" fmla="*/ 285754 h 474474"/>
              <a:gd name="connsiteX437" fmla="*/ 1519433 w 1541218"/>
              <a:gd name="connsiteY437" fmla="*/ 279686 h 474474"/>
              <a:gd name="connsiteX438" fmla="*/ 1518887 w 1541218"/>
              <a:gd name="connsiteY438" fmla="*/ 273617 h 474474"/>
              <a:gd name="connsiteX439" fmla="*/ 1517674 w 1541218"/>
              <a:gd name="connsiteY439" fmla="*/ 267610 h 474474"/>
              <a:gd name="connsiteX440" fmla="*/ 1515914 w 1541218"/>
              <a:gd name="connsiteY440" fmla="*/ 261602 h 474474"/>
              <a:gd name="connsiteX441" fmla="*/ 1513608 w 1541218"/>
              <a:gd name="connsiteY441" fmla="*/ 255656 h 474474"/>
              <a:gd name="connsiteX442" fmla="*/ 1510634 w 1541218"/>
              <a:gd name="connsiteY442" fmla="*/ 249830 h 474474"/>
              <a:gd name="connsiteX443" fmla="*/ 1506994 w 1541218"/>
              <a:gd name="connsiteY443" fmla="*/ 244308 h 474474"/>
              <a:gd name="connsiteX444" fmla="*/ 1502746 w 1541218"/>
              <a:gd name="connsiteY444" fmla="*/ 238847 h 474474"/>
              <a:gd name="connsiteX445" fmla="*/ 1498741 w 1541218"/>
              <a:gd name="connsiteY445" fmla="*/ 234235 h 474474"/>
              <a:gd name="connsiteX446" fmla="*/ 1494554 w 1541218"/>
              <a:gd name="connsiteY446" fmla="*/ 230109 h 474474"/>
              <a:gd name="connsiteX447" fmla="*/ 1490185 w 1541218"/>
              <a:gd name="connsiteY447" fmla="*/ 226346 h 474474"/>
              <a:gd name="connsiteX448" fmla="*/ 1485755 w 1541218"/>
              <a:gd name="connsiteY448" fmla="*/ 223009 h 474474"/>
              <a:gd name="connsiteX449" fmla="*/ 1481143 w 1541218"/>
              <a:gd name="connsiteY449" fmla="*/ 220035 h 474474"/>
              <a:gd name="connsiteX450" fmla="*/ 1476531 w 1541218"/>
              <a:gd name="connsiteY450" fmla="*/ 217487 h 474474"/>
              <a:gd name="connsiteX451" fmla="*/ 1471737 w 1541218"/>
              <a:gd name="connsiteY451" fmla="*/ 215302 h 474474"/>
              <a:gd name="connsiteX452" fmla="*/ 1466883 w 1541218"/>
              <a:gd name="connsiteY452" fmla="*/ 213421 h 474474"/>
              <a:gd name="connsiteX453" fmla="*/ 1461968 w 1541218"/>
              <a:gd name="connsiteY453" fmla="*/ 211904 h 474474"/>
              <a:gd name="connsiteX454" fmla="*/ 1456992 w 1541218"/>
              <a:gd name="connsiteY454" fmla="*/ 210751 h 474474"/>
              <a:gd name="connsiteX455" fmla="*/ 1452077 w 1541218"/>
              <a:gd name="connsiteY455" fmla="*/ 209962 h 474474"/>
              <a:gd name="connsiteX456" fmla="*/ 1447040 w 1541218"/>
              <a:gd name="connsiteY456" fmla="*/ 209477 h 474474"/>
              <a:gd name="connsiteX457" fmla="*/ 1442003 w 1541218"/>
              <a:gd name="connsiteY457" fmla="*/ 209234 h 474474"/>
              <a:gd name="connsiteX458" fmla="*/ 1436967 w 1541218"/>
              <a:gd name="connsiteY458" fmla="*/ 209355 h 474474"/>
              <a:gd name="connsiteX459" fmla="*/ 1432052 w 1541218"/>
              <a:gd name="connsiteY459" fmla="*/ 209841 h 474474"/>
              <a:gd name="connsiteX460" fmla="*/ 1427076 w 1541218"/>
              <a:gd name="connsiteY460" fmla="*/ 210508 h 474474"/>
              <a:gd name="connsiteX461" fmla="*/ 1422160 w 1541218"/>
              <a:gd name="connsiteY461" fmla="*/ 211540 h 474474"/>
              <a:gd name="connsiteX462" fmla="*/ 1417367 w 1541218"/>
              <a:gd name="connsiteY462" fmla="*/ 212754 h 474474"/>
              <a:gd name="connsiteX463" fmla="*/ 1412573 w 1541218"/>
              <a:gd name="connsiteY463" fmla="*/ 214331 h 474474"/>
              <a:gd name="connsiteX464" fmla="*/ 1407900 w 1541218"/>
              <a:gd name="connsiteY464" fmla="*/ 216091 h 474474"/>
              <a:gd name="connsiteX465" fmla="*/ 1403288 w 1541218"/>
              <a:gd name="connsiteY465" fmla="*/ 218094 h 474474"/>
              <a:gd name="connsiteX466" fmla="*/ 1398859 w 1541218"/>
              <a:gd name="connsiteY466" fmla="*/ 220339 h 474474"/>
              <a:gd name="connsiteX467" fmla="*/ 1394490 w 1541218"/>
              <a:gd name="connsiteY467" fmla="*/ 222766 h 474474"/>
              <a:gd name="connsiteX468" fmla="*/ 1390363 w 1541218"/>
              <a:gd name="connsiteY468" fmla="*/ 225497 h 474474"/>
              <a:gd name="connsiteX469" fmla="*/ 1386358 w 1541218"/>
              <a:gd name="connsiteY469" fmla="*/ 228349 h 474474"/>
              <a:gd name="connsiteX470" fmla="*/ 1382475 w 1541218"/>
              <a:gd name="connsiteY470" fmla="*/ 231444 h 474474"/>
              <a:gd name="connsiteX471" fmla="*/ 1378834 w 1541218"/>
              <a:gd name="connsiteY471" fmla="*/ 234720 h 474474"/>
              <a:gd name="connsiteX472" fmla="*/ 1375375 w 1541218"/>
              <a:gd name="connsiteY472" fmla="*/ 238119 h 474474"/>
              <a:gd name="connsiteX473" fmla="*/ 1372098 w 1541218"/>
              <a:gd name="connsiteY473" fmla="*/ 241699 h 474474"/>
              <a:gd name="connsiteX474" fmla="*/ 1369125 w 1541218"/>
              <a:gd name="connsiteY474" fmla="*/ 245461 h 474474"/>
              <a:gd name="connsiteX475" fmla="*/ 1366273 w 1541218"/>
              <a:gd name="connsiteY475" fmla="*/ 249405 h 474474"/>
              <a:gd name="connsiteX476" fmla="*/ 1363785 w 1541218"/>
              <a:gd name="connsiteY476" fmla="*/ 253410 h 474474"/>
              <a:gd name="connsiteX477" fmla="*/ 1359051 w 1541218"/>
              <a:gd name="connsiteY477" fmla="*/ 260935 h 474474"/>
              <a:gd name="connsiteX478" fmla="*/ 1354500 w 1541218"/>
              <a:gd name="connsiteY478" fmla="*/ 268459 h 474474"/>
              <a:gd name="connsiteX479" fmla="*/ 1350010 w 1541218"/>
              <a:gd name="connsiteY479" fmla="*/ 275863 h 474474"/>
              <a:gd name="connsiteX480" fmla="*/ 1345580 w 1541218"/>
              <a:gd name="connsiteY480" fmla="*/ 283326 h 474474"/>
              <a:gd name="connsiteX481" fmla="*/ 1341150 w 1541218"/>
              <a:gd name="connsiteY481" fmla="*/ 290730 h 474474"/>
              <a:gd name="connsiteX482" fmla="*/ 1336842 w 1541218"/>
              <a:gd name="connsiteY482" fmla="*/ 298194 h 474474"/>
              <a:gd name="connsiteX483" fmla="*/ 1332412 w 1541218"/>
              <a:gd name="connsiteY483" fmla="*/ 305536 h 474474"/>
              <a:gd name="connsiteX484" fmla="*/ 1327861 w 1541218"/>
              <a:gd name="connsiteY484" fmla="*/ 313000 h 474474"/>
              <a:gd name="connsiteX485" fmla="*/ 1323310 w 1541218"/>
              <a:gd name="connsiteY485" fmla="*/ 320464 h 474474"/>
              <a:gd name="connsiteX486" fmla="*/ 1318516 w 1541218"/>
              <a:gd name="connsiteY486" fmla="*/ 327988 h 474474"/>
              <a:gd name="connsiteX487" fmla="*/ 1316149 w 1541218"/>
              <a:gd name="connsiteY487" fmla="*/ 331690 h 474474"/>
              <a:gd name="connsiteX488" fmla="*/ 1313601 w 1541218"/>
              <a:gd name="connsiteY488" fmla="*/ 335513 h 474474"/>
              <a:gd name="connsiteX489" fmla="*/ 1311113 w 1541218"/>
              <a:gd name="connsiteY489" fmla="*/ 339275 h 474474"/>
              <a:gd name="connsiteX490" fmla="*/ 1308503 w 1541218"/>
              <a:gd name="connsiteY490" fmla="*/ 343037 h 474474"/>
              <a:gd name="connsiteX491" fmla="*/ 1305833 w 1541218"/>
              <a:gd name="connsiteY491" fmla="*/ 346860 h 474474"/>
              <a:gd name="connsiteX492" fmla="*/ 1303103 w 1541218"/>
              <a:gd name="connsiteY492" fmla="*/ 350683 h 474474"/>
              <a:gd name="connsiteX493" fmla="*/ 1300311 w 1541218"/>
              <a:gd name="connsiteY493" fmla="*/ 354506 h 474474"/>
              <a:gd name="connsiteX494" fmla="*/ 1297459 w 1541218"/>
              <a:gd name="connsiteY494" fmla="*/ 358390 h 474474"/>
              <a:gd name="connsiteX495" fmla="*/ 1294486 w 1541218"/>
              <a:gd name="connsiteY495" fmla="*/ 362213 h 474474"/>
              <a:gd name="connsiteX496" fmla="*/ 1291452 w 1541218"/>
              <a:gd name="connsiteY496" fmla="*/ 366096 h 474474"/>
              <a:gd name="connsiteX497" fmla="*/ 1288357 w 1541218"/>
              <a:gd name="connsiteY497" fmla="*/ 370041 h 474474"/>
              <a:gd name="connsiteX498" fmla="*/ 1285141 w 1541218"/>
              <a:gd name="connsiteY498" fmla="*/ 373985 h 474474"/>
              <a:gd name="connsiteX499" fmla="*/ 1276767 w 1541218"/>
              <a:gd name="connsiteY499" fmla="*/ 383694 h 474474"/>
              <a:gd name="connsiteX500" fmla="*/ 1267968 w 1541218"/>
              <a:gd name="connsiteY500" fmla="*/ 392978 h 474474"/>
              <a:gd name="connsiteX501" fmla="*/ 1258684 w 1541218"/>
              <a:gd name="connsiteY501" fmla="*/ 401777 h 474474"/>
              <a:gd name="connsiteX502" fmla="*/ 1248853 w 1541218"/>
              <a:gd name="connsiteY502" fmla="*/ 410151 h 474474"/>
              <a:gd name="connsiteX503" fmla="*/ 1238598 w 1541218"/>
              <a:gd name="connsiteY503" fmla="*/ 418040 h 474474"/>
              <a:gd name="connsiteX504" fmla="*/ 1227918 w 1541218"/>
              <a:gd name="connsiteY504" fmla="*/ 425383 h 474474"/>
              <a:gd name="connsiteX505" fmla="*/ 1216874 w 1541218"/>
              <a:gd name="connsiteY505" fmla="*/ 432118 h 474474"/>
              <a:gd name="connsiteX506" fmla="*/ 1205405 w 1541218"/>
              <a:gd name="connsiteY506" fmla="*/ 438308 h 474474"/>
              <a:gd name="connsiteX507" fmla="*/ 1193512 w 1541218"/>
              <a:gd name="connsiteY507" fmla="*/ 443951 h 474474"/>
              <a:gd name="connsiteX508" fmla="*/ 1181375 w 1541218"/>
              <a:gd name="connsiteY508" fmla="*/ 448927 h 474474"/>
              <a:gd name="connsiteX509" fmla="*/ 1168875 w 1541218"/>
              <a:gd name="connsiteY509" fmla="*/ 453296 h 474474"/>
              <a:gd name="connsiteX510" fmla="*/ 1156071 w 1541218"/>
              <a:gd name="connsiteY510" fmla="*/ 456998 h 474474"/>
              <a:gd name="connsiteX511" fmla="*/ 1142964 w 1541218"/>
              <a:gd name="connsiteY511" fmla="*/ 459911 h 474474"/>
              <a:gd name="connsiteX512" fmla="*/ 1129674 w 1541218"/>
              <a:gd name="connsiteY512" fmla="*/ 462277 h 474474"/>
              <a:gd name="connsiteX513" fmla="*/ 1116082 w 1541218"/>
              <a:gd name="connsiteY513" fmla="*/ 463733 h 474474"/>
              <a:gd name="connsiteX514" fmla="*/ 1102307 w 1541218"/>
              <a:gd name="connsiteY514" fmla="*/ 464583 h 474474"/>
              <a:gd name="connsiteX515" fmla="*/ 1088289 w 1541218"/>
              <a:gd name="connsiteY515" fmla="*/ 464522 h 474474"/>
              <a:gd name="connsiteX516" fmla="*/ 1074150 w 1541218"/>
              <a:gd name="connsiteY516" fmla="*/ 463673 h 474474"/>
              <a:gd name="connsiteX517" fmla="*/ 1059890 w 1541218"/>
              <a:gd name="connsiteY517" fmla="*/ 462095 h 474474"/>
              <a:gd name="connsiteX518" fmla="*/ 1045448 w 1541218"/>
              <a:gd name="connsiteY518" fmla="*/ 459546 h 474474"/>
              <a:gd name="connsiteX519" fmla="*/ 1030884 w 1541218"/>
              <a:gd name="connsiteY519" fmla="*/ 456088 h 474474"/>
              <a:gd name="connsiteX520" fmla="*/ 1016260 w 1541218"/>
              <a:gd name="connsiteY520" fmla="*/ 451840 h 474474"/>
              <a:gd name="connsiteX521" fmla="*/ 1001575 w 1541218"/>
              <a:gd name="connsiteY521" fmla="*/ 446621 h 474474"/>
              <a:gd name="connsiteX522" fmla="*/ 986829 w 1541218"/>
              <a:gd name="connsiteY522" fmla="*/ 440432 h 474474"/>
              <a:gd name="connsiteX523" fmla="*/ 972084 w 1541218"/>
              <a:gd name="connsiteY523" fmla="*/ 433332 h 474474"/>
              <a:gd name="connsiteX524" fmla="*/ 957338 w 1541218"/>
              <a:gd name="connsiteY524" fmla="*/ 425079 h 474474"/>
              <a:gd name="connsiteX525" fmla="*/ 942592 w 1541218"/>
              <a:gd name="connsiteY525" fmla="*/ 415977 h 474474"/>
              <a:gd name="connsiteX526" fmla="*/ 927907 w 1541218"/>
              <a:gd name="connsiteY526" fmla="*/ 405722 h 474474"/>
              <a:gd name="connsiteX527" fmla="*/ 913283 w 1541218"/>
              <a:gd name="connsiteY527" fmla="*/ 394374 h 474474"/>
              <a:gd name="connsiteX528" fmla="*/ 898780 w 1541218"/>
              <a:gd name="connsiteY528" fmla="*/ 382056 h 474474"/>
              <a:gd name="connsiteX529" fmla="*/ 884338 w 1541218"/>
              <a:gd name="connsiteY529" fmla="*/ 368524 h 474474"/>
              <a:gd name="connsiteX530" fmla="*/ 870078 w 1541218"/>
              <a:gd name="connsiteY530" fmla="*/ 353839 h 474474"/>
              <a:gd name="connsiteX531" fmla="*/ 866437 w 1541218"/>
              <a:gd name="connsiteY531" fmla="*/ 349894 h 474474"/>
              <a:gd name="connsiteX532" fmla="*/ 862674 w 1541218"/>
              <a:gd name="connsiteY532" fmla="*/ 345889 h 474474"/>
              <a:gd name="connsiteX533" fmla="*/ 858851 w 1541218"/>
              <a:gd name="connsiteY533" fmla="*/ 341884 h 474474"/>
              <a:gd name="connsiteX534" fmla="*/ 854907 w 1541218"/>
              <a:gd name="connsiteY534" fmla="*/ 337940 h 474474"/>
              <a:gd name="connsiteX535" fmla="*/ 850902 w 1541218"/>
              <a:gd name="connsiteY535" fmla="*/ 333996 h 474474"/>
              <a:gd name="connsiteX536" fmla="*/ 846837 w 1541218"/>
              <a:gd name="connsiteY536" fmla="*/ 330112 h 474474"/>
              <a:gd name="connsiteX537" fmla="*/ 842710 w 1541218"/>
              <a:gd name="connsiteY537" fmla="*/ 326350 h 474474"/>
              <a:gd name="connsiteX538" fmla="*/ 838462 w 1541218"/>
              <a:gd name="connsiteY538" fmla="*/ 322648 h 474474"/>
              <a:gd name="connsiteX539" fmla="*/ 834093 w 1541218"/>
              <a:gd name="connsiteY539" fmla="*/ 319068 h 474474"/>
              <a:gd name="connsiteX540" fmla="*/ 829664 w 1541218"/>
              <a:gd name="connsiteY540" fmla="*/ 315731 h 474474"/>
              <a:gd name="connsiteX541" fmla="*/ 825112 w 1541218"/>
              <a:gd name="connsiteY541" fmla="*/ 312514 h 474474"/>
              <a:gd name="connsiteX542" fmla="*/ 820501 w 1541218"/>
              <a:gd name="connsiteY542" fmla="*/ 309480 h 474474"/>
              <a:gd name="connsiteX543" fmla="*/ 815767 w 1541218"/>
              <a:gd name="connsiteY543" fmla="*/ 306750 h 474474"/>
              <a:gd name="connsiteX544" fmla="*/ 810974 w 1541218"/>
              <a:gd name="connsiteY544" fmla="*/ 304201 h 474474"/>
              <a:gd name="connsiteX545" fmla="*/ 805998 w 1541218"/>
              <a:gd name="connsiteY545" fmla="*/ 301895 h 474474"/>
              <a:gd name="connsiteX546" fmla="*/ 801022 w 1541218"/>
              <a:gd name="connsiteY546" fmla="*/ 299953 h 474474"/>
              <a:gd name="connsiteX547" fmla="*/ 795864 w 1541218"/>
              <a:gd name="connsiteY547" fmla="*/ 298376 h 474474"/>
              <a:gd name="connsiteX548" fmla="*/ 790706 w 1541218"/>
              <a:gd name="connsiteY548" fmla="*/ 297101 h 474474"/>
              <a:gd name="connsiteX549" fmla="*/ 785427 w 1541218"/>
              <a:gd name="connsiteY549" fmla="*/ 296130 h 474474"/>
              <a:gd name="connsiteX550" fmla="*/ 780026 w 1541218"/>
              <a:gd name="connsiteY550" fmla="*/ 295584 h 474474"/>
              <a:gd name="connsiteX551" fmla="*/ 774504 w 1541218"/>
              <a:gd name="connsiteY551" fmla="*/ 295524 h 474474"/>
              <a:gd name="connsiteX552" fmla="*/ 768921 w 1541218"/>
              <a:gd name="connsiteY552" fmla="*/ 295827 h 474474"/>
              <a:gd name="connsiteX553" fmla="*/ 763217 w 1541218"/>
              <a:gd name="connsiteY553" fmla="*/ 296616 h 474474"/>
              <a:gd name="connsiteX554" fmla="*/ 757452 w 1541218"/>
              <a:gd name="connsiteY554" fmla="*/ 297829 h 474474"/>
              <a:gd name="connsiteX555" fmla="*/ 751505 w 1541218"/>
              <a:gd name="connsiteY555" fmla="*/ 299650 h 474474"/>
              <a:gd name="connsiteX556" fmla="*/ 745498 w 1541218"/>
              <a:gd name="connsiteY556" fmla="*/ 302016 h 474474"/>
              <a:gd name="connsiteX557" fmla="*/ 739430 w 1541218"/>
              <a:gd name="connsiteY557" fmla="*/ 304808 h 474474"/>
              <a:gd name="connsiteX558" fmla="*/ 733180 w 1541218"/>
              <a:gd name="connsiteY558" fmla="*/ 308267 h 474474"/>
              <a:gd name="connsiteX559" fmla="*/ 726869 w 1541218"/>
              <a:gd name="connsiteY559" fmla="*/ 312332 h 474474"/>
              <a:gd name="connsiteX560" fmla="*/ 720436 w 1541218"/>
              <a:gd name="connsiteY560" fmla="*/ 316944 h 474474"/>
              <a:gd name="connsiteX561" fmla="*/ 713943 w 1541218"/>
              <a:gd name="connsiteY561" fmla="*/ 322284 h 474474"/>
              <a:gd name="connsiteX562" fmla="*/ 707268 w 1541218"/>
              <a:gd name="connsiteY562" fmla="*/ 328292 h 474474"/>
              <a:gd name="connsiteX563" fmla="*/ 701746 w 1541218"/>
              <a:gd name="connsiteY563" fmla="*/ 331690 h 474474"/>
              <a:gd name="connsiteX564" fmla="*/ 696103 w 1541218"/>
              <a:gd name="connsiteY564" fmla="*/ 335027 h 474474"/>
              <a:gd name="connsiteX565" fmla="*/ 693312 w 1541218"/>
              <a:gd name="connsiteY565" fmla="*/ 336605 h 474474"/>
              <a:gd name="connsiteX566" fmla="*/ 690399 w 1541218"/>
              <a:gd name="connsiteY566" fmla="*/ 338244 h 474474"/>
              <a:gd name="connsiteX567" fmla="*/ 687547 w 1541218"/>
              <a:gd name="connsiteY567" fmla="*/ 339882 h 474474"/>
              <a:gd name="connsiteX568" fmla="*/ 684573 w 1541218"/>
              <a:gd name="connsiteY568" fmla="*/ 341399 h 474474"/>
              <a:gd name="connsiteX569" fmla="*/ 681600 w 1541218"/>
              <a:gd name="connsiteY569" fmla="*/ 342977 h 474474"/>
              <a:gd name="connsiteX570" fmla="*/ 678627 w 1541218"/>
              <a:gd name="connsiteY570" fmla="*/ 344494 h 474474"/>
              <a:gd name="connsiteX571" fmla="*/ 675593 w 1541218"/>
              <a:gd name="connsiteY571" fmla="*/ 345889 h 474474"/>
              <a:gd name="connsiteX572" fmla="*/ 672498 w 1541218"/>
              <a:gd name="connsiteY572" fmla="*/ 347285 h 474474"/>
              <a:gd name="connsiteX573" fmla="*/ 669464 w 1541218"/>
              <a:gd name="connsiteY573" fmla="*/ 348681 h 474474"/>
              <a:gd name="connsiteX574" fmla="*/ 666308 w 1541218"/>
              <a:gd name="connsiteY574" fmla="*/ 349955 h 474474"/>
              <a:gd name="connsiteX575" fmla="*/ 663153 w 1541218"/>
              <a:gd name="connsiteY575" fmla="*/ 351290 h 474474"/>
              <a:gd name="connsiteX576" fmla="*/ 659997 w 1541218"/>
              <a:gd name="connsiteY576" fmla="*/ 352504 h 474474"/>
              <a:gd name="connsiteX577" fmla="*/ 656781 w 1541218"/>
              <a:gd name="connsiteY577" fmla="*/ 353657 h 474474"/>
              <a:gd name="connsiteX578" fmla="*/ 653444 w 1541218"/>
              <a:gd name="connsiteY578" fmla="*/ 354810 h 474474"/>
              <a:gd name="connsiteX579" fmla="*/ 650167 w 1541218"/>
              <a:gd name="connsiteY579" fmla="*/ 355841 h 474474"/>
              <a:gd name="connsiteX580" fmla="*/ 646769 w 1541218"/>
              <a:gd name="connsiteY580" fmla="*/ 356812 h 474474"/>
              <a:gd name="connsiteX581" fmla="*/ 643431 w 1541218"/>
              <a:gd name="connsiteY581" fmla="*/ 357722 h 474474"/>
              <a:gd name="connsiteX582" fmla="*/ 639972 w 1541218"/>
              <a:gd name="connsiteY582" fmla="*/ 358633 h 474474"/>
              <a:gd name="connsiteX583" fmla="*/ 636513 w 1541218"/>
              <a:gd name="connsiteY583" fmla="*/ 359421 h 474474"/>
              <a:gd name="connsiteX584" fmla="*/ 632994 w 1541218"/>
              <a:gd name="connsiteY584" fmla="*/ 360150 h 474474"/>
              <a:gd name="connsiteX585" fmla="*/ 629414 w 1541218"/>
              <a:gd name="connsiteY585" fmla="*/ 360817 h 474474"/>
              <a:gd name="connsiteX586" fmla="*/ 625773 w 1541218"/>
              <a:gd name="connsiteY586" fmla="*/ 361363 h 474474"/>
              <a:gd name="connsiteX587" fmla="*/ 622132 w 1541218"/>
              <a:gd name="connsiteY587" fmla="*/ 361909 h 474474"/>
              <a:gd name="connsiteX588" fmla="*/ 618430 w 1541218"/>
              <a:gd name="connsiteY588" fmla="*/ 362274 h 474474"/>
              <a:gd name="connsiteX589" fmla="*/ 614668 w 1541218"/>
              <a:gd name="connsiteY589" fmla="*/ 362577 h 474474"/>
              <a:gd name="connsiteX590" fmla="*/ 610845 w 1541218"/>
              <a:gd name="connsiteY590" fmla="*/ 362820 h 474474"/>
              <a:gd name="connsiteX591" fmla="*/ 606961 w 1541218"/>
              <a:gd name="connsiteY591" fmla="*/ 362941 h 474474"/>
              <a:gd name="connsiteX592" fmla="*/ 603078 w 1541218"/>
              <a:gd name="connsiteY592" fmla="*/ 363002 h 474474"/>
              <a:gd name="connsiteX593" fmla="*/ 600468 w 1541218"/>
              <a:gd name="connsiteY593" fmla="*/ 363002 h 474474"/>
              <a:gd name="connsiteX594" fmla="*/ 597981 w 1541218"/>
              <a:gd name="connsiteY594" fmla="*/ 362941 h 474474"/>
              <a:gd name="connsiteX595" fmla="*/ 595553 w 1541218"/>
              <a:gd name="connsiteY595" fmla="*/ 362820 h 474474"/>
              <a:gd name="connsiteX596" fmla="*/ 593065 w 1541218"/>
              <a:gd name="connsiteY596" fmla="*/ 362638 h 474474"/>
              <a:gd name="connsiteX597" fmla="*/ 590699 w 1541218"/>
              <a:gd name="connsiteY597" fmla="*/ 362456 h 474474"/>
              <a:gd name="connsiteX598" fmla="*/ 588393 w 1541218"/>
              <a:gd name="connsiteY598" fmla="*/ 362274 h 474474"/>
              <a:gd name="connsiteX599" fmla="*/ 586087 w 1541218"/>
              <a:gd name="connsiteY599" fmla="*/ 361970 h 474474"/>
              <a:gd name="connsiteX600" fmla="*/ 583781 w 1541218"/>
              <a:gd name="connsiteY600" fmla="*/ 361606 h 474474"/>
              <a:gd name="connsiteX601" fmla="*/ 581536 w 1541218"/>
              <a:gd name="connsiteY601" fmla="*/ 361303 h 474474"/>
              <a:gd name="connsiteX602" fmla="*/ 579351 w 1541218"/>
              <a:gd name="connsiteY602" fmla="*/ 360939 h 474474"/>
              <a:gd name="connsiteX603" fmla="*/ 577167 w 1541218"/>
              <a:gd name="connsiteY603" fmla="*/ 360514 h 474474"/>
              <a:gd name="connsiteX604" fmla="*/ 575043 w 1541218"/>
              <a:gd name="connsiteY604" fmla="*/ 360028 h 474474"/>
              <a:gd name="connsiteX605" fmla="*/ 572858 w 1541218"/>
              <a:gd name="connsiteY605" fmla="*/ 359482 h 474474"/>
              <a:gd name="connsiteX606" fmla="*/ 570795 w 1541218"/>
              <a:gd name="connsiteY606" fmla="*/ 358936 h 474474"/>
              <a:gd name="connsiteX607" fmla="*/ 568732 w 1541218"/>
              <a:gd name="connsiteY607" fmla="*/ 358390 h 474474"/>
              <a:gd name="connsiteX608" fmla="*/ 566729 w 1541218"/>
              <a:gd name="connsiteY608" fmla="*/ 357722 h 474474"/>
              <a:gd name="connsiteX609" fmla="*/ 564727 w 1541218"/>
              <a:gd name="connsiteY609" fmla="*/ 357055 h 474474"/>
              <a:gd name="connsiteX610" fmla="*/ 562724 w 1541218"/>
              <a:gd name="connsiteY610" fmla="*/ 356387 h 474474"/>
              <a:gd name="connsiteX611" fmla="*/ 560783 w 1541218"/>
              <a:gd name="connsiteY611" fmla="*/ 355599 h 474474"/>
              <a:gd name="connsiteX612" fmla="*/ 558901 w 1541218"/>
              <a:gd name="connsiteY612" fmla="*/ 354870 h 474474"/>
              <a:gd name="connsiteX613" fmla="*/ 556960 w 1541218"/>
              <a:gd name="connsiteY613" fmla="*/ 354081 h 474474"/>
              <a:gd name="connsiteX614" fmla="*/ 555079 w 1541218"/>
              <a:gd name="connsiteY614" fmla="*/ 353232 h 474474"/>
              <a:gd name="connsiteX615" fmla="*/ 553258 w 1541218"/>
              <a:gd name="connsiteY615" fmla="*/ 352382 h 474474"/>
              <a:gd name="connsiteX616" fmla="*/ 551377 w 1541218"/>
              <a:gd name="connsiteY616" fmla="*/ 351411 h 474474"/>
              <a:gd name="connsiteX617" fmla="*/ 549556 w 1541218"/>
              <a:gd name="connsiteY617" fmla="*/ 350501 h 474474"/>
              <a:gd name="connsiteX618" fmla="*/ 547797 w 1541218"/>
              <a:gd name="connsiteY618" fmla="*/ 349470 h 474474"/>
              <a:gd name="connsiteX619" fmla="*/ 545976 w 1541218"/>
              <a:gd name="connsiteY619" fmla="*/ 348499 h 474474"/>
              <a:gd name="connsiteX620" fmla="*/ 544216 w 1541218"/>
              <a:gd name="connsiteY620" fmla="*/ 347406 h 474474"/>
              <a:gd name="connsiteX621" fmla="*/ 542457 w 1541218"/>
              <a:gd name="connsiteY621" fmla="*/ 346375 h 474474"/>
              <a:gd name="connsiteX622" fmla="*/ 540697 w 1541218"/>
              <a:gd name="connsiteY622" fmla="*/ 345222 h 474474"/>
              <a:gd name="connsiteX623" fmla="*/ 538937 w 1541218"/>
              <a:gd name="connsiteY623" fmla="*/ 344069 h 474474"/>
              <a:gd name="connsiteX624" fmla="*/ 537238 w 1541218"/>
              <a:gd name="connsiteY624" fmla="*/ 342916 h 474474"/>
              <a:gd name="connsiteX625" fmla="*/ 543367 w 1541218"/>
              <a:gd name="connsiteY625" fmla="*/ 345161 h 474474"/>
              <a:gd name="connsiteX626" fmla="*/ 549617 w 1541218"/>
              <a:gd name="connsiteY626" fmla="*/ 347103 h 474474"/>
              <a:gd name="connsiteX627" fmla="*/ 555746 w 1541218"/>
              <a:gd name="connsiteY627" fmla="*/ 348741 h 474474"/>
              <a:gd name="connsiteX628" fmla="*/ 561875 w 1541218"/>
              <a:gd name="connsiteY628" fmla="*/ 350198 h 474474"/>
              <a:gd name="connsiteX629" fmla="*/ 568064 w 1541218"/>
              <a:gd name="connsiteY629" fmla="*/ 351229 h 474474"/>
              <a:gd name="connsiteX630" fmla="*/ 574193 w 1541218"/>
              <a:gd name="connsiteY630" fmla="*/ 352018 h 474474"/>
              <a:gd name="connsiteX631" fmla="*/ 580261 w 1541218"/>
              <a:gd name="connsiteY631" fmla="*/ 352625 h 474474"/>
              <a:gd name="connsiteX632" fmla="*/ 586451 w 1541218"/>
              <a:gd name="connsiteY632" fmla="*/ 352929 h 474474"/>
              <a:gd name="connsiteX633" fmla="*/ 592519 w 1541218"/>
              <a:gd name="connsiteY633" fmla="*/ 352989 h 474474"/>
              <a:gd name="connsiteX634" fmla="*/ 598527 w 1541218"/>
              <a:gd name="connsiteY634" fmla="*/ 352807 h 474474"/>
              <a:gd name="connsiteX635" fmla="*/ 604656 w 1541218"/>
              <a:gd name="connsiteY635" fmla="*/ 352322 h 474474"/>
              <a:gd name="connsiteX636" fmla="*/ 610602 w 1541218"/>
              <a:gd name="connsiteY636" fmla="*/ 351594 h 474474"/>
              <a:gd name="connsiteX637" fmla="*/ 616610 w 1541218"/>
              <a:gd name="connsiteY637" fmla="*/ 350683 h 474474"/>
              <a:gd name="connsiteX638" fmla="*/ 622557 w 1541218"/>
              <a:gd name="connsiteY638" fmla="*/ 349530 h 474474"/>
              <a:gd name="connsiteX639" fmla="*/ 628503 w 1541218"/>
              <a:gd name="connsiteY639" fmla="*/ 348135 h 474474"/>
              <a:gd name="connsiteX640" fmla="*/ 634390 w 1541218"/>
              <a:gd name="connsiteY640" fmla="*/ 346557 h 474474"/>
              <a:gd name="connsiteX641" fmla="*/ 640215 w 1541218"/>
              <a:gd name="connsiteY641" fmla="*/ 344736 h 474474"/>
              <a:gd name="connsiteX642" fmla="*/ 646040 w 1541218"/>
              <a:gd name="connsiteY642" fmla="*/ 342734 h 474474"/>
              <a:gd name="connsiteX643" fmla="*/ 651805 w 1541218"/>
              <a:gd name="connsiteY643" fmla="*/ 340428 h 474474"/>
              <a:gd name="connsiteX644" fmla="*/ 657509 w 1541218"/>
              <a:gd name="connsiteY644" fmla="*/ 338061 h 474474"/>
              <a:gd name="connsiteX645" fmla="*/ 663213 w 1541218"/>
              <a:gd name="connsiteY645" fmla="*/ 335452 h 474474"/>
              <a:gd name="connsiteX646" fmla="*/ 668796 w 1541218"/>
              <a:gd name="connsiteY646" fmla="*/ 332600 h 474474"/>
              <a:gd name="connsiteX647" fmla="*/ 674379 w 1541218"/>
              <a:gd name="connsiteY647" fmla="*/ 329627 h 474474"/>
              <a:gd name="connsiteX648" fmla="*/ 679901 w 1541218"/>
              <a:gd name="connsiteY648" fmla="*/ 326471 h 474474"/>
              <a:gd name="connsiteX649" fmla="*/ 685362 w 1541218"/>
              <a:gd name="connsiteY649" fmla="*/ 323194 h 474474"/>
              <a:gd name="connsiteX650" fmla="*/ 690824 w 1541218"/>
              <a:gd name="connsiteY650" fmla="*/ 319675 h 474474"/>
              <a:gd name="connsiteX651" fmla="*/ 696164 w 1541218"/>
              <a:gd name="connsiteY651" fmla="*/ 315973 h 474474"/>
              <a:gd name="connsiteX652" fmla="*/ 701443 w 1541218"/>
              <a:gd name="connsiteY652" fmla="*/ 312150 h 474474"/>
              <a:gd name="connsiteX653" fmla="*/ 706662 w 1541218"/>
              <a:gd name="connsiteY653" fmla="*/ 308206 h 474474"/>
              <a:gd name="connsiteX654" fmla="*/ 711820 w 1541218"/>
              <a:gd name="connsiteY654" fmla="*/ 304080 h 474474"/>
              <a:gd name="connsiteX655" fmla="*/ 716917 w 1541218"/>
              <a:gd name="connsiteY655" fmla="*/ 299832 h 474474"/>
              <a:gd name="connsiteX656" fmla="*/ 721893 w 1541218"/>
              <a:gd name="connsiteY656" fmla="*/ 295463 h 474474"/>
              <a:gd name="connsiteX657" fmla="*/ 728932 w 1541218"/>
              <a:gd name="connsiteY657" fmla="*/ 289880 h 474474"/>
              <a:gd name="connsiteX658" fmla="*/ 735971 w 1541218"/>
              <a:gd name="connsiteY658" fmla="*/ 285329 h 474474"/>
              <a:gd name="connsiteX659" fmla="*/ 743071 w 1541218"/>
              <a:gd name="connsiteY659" fmla="*/ 281567 h 474474"/>
              <a:gd name="connsiteX660" fmla="*/ 750110 w 1541218"/>
              <a:gd name="connsiteY660" fmla="*/ 278593 h 474474"/>
              <a:gd name="connsiteX661" fmla="*/ 757088 w 1541218"/>
              <a:gd name="connsiteY661" fmla="*/ 276469 h 474474"/>
              <a:gd name="connsiteX662" fmla="*/ 764127 w 1541218"/>
              <a:gd name="connsiteY662" fmla="*/ 275074 h 474474"/>
              <a:gd name="connsiteX663" fmla="*/ 771106 w 1541218"/>
              <a:gd name="connsiteY663" fmla="*/ 274406 h 474474"/>
              <a:gd name="connsiteX664" fmla="*/ 778145 w 1541218"/>
              <a:gd name="connsiteY664" fmla="*/ 274406 h 474474"/>
              <a:gd name="connsiteX665" fmla="*/ 785123 w 1541218"/>
              <a:gd name="connsiteY665" fmla="*/ 275074 h 474474"/>
              <a:gd name="connsiteX666" fmla="*/ 791980 w 1541218"/>
              <a:gd name="connsiteY666" fmla="*/ 276227 h 474474"/>
              <a:gd name="connsiteX667" fmla="*/ 798898 w 1541218"/>
              <a:gd name="connsiteY667" fmla="*/ 278047 h 474474"/>
              <a:gd name="connsiteX668" fmla="*/ 805816 w 1541218"/>
              <a:gd name="connsiteY668" fmla="*/ 280353 h 474474"/>
              <a:gd name="connsiteX669" fmla="*/ 812551 w 1541218"/>
              <a:gd name="connsiteY669" fmla="*/ 283144 h 474474"/>
              <a:gd name="connsiteX670" fmla="*/ 819348 w 1541218"/>
              <a:gd name="connsiteY670" fmla="*/ 286361 h 474474"/>
              <a:gd name="connsiteX671" fmla="*/ 826144 w 1541218"/>
              <a:gd name="connsiteY671" fmla="*/ 290001 h 474474"/>
              <a:gd name="connsiteX672" fmla="*/ 832758 w 1541218"/>
              <a:gd name="connsiteY672" fmla="*/ 294067 h 474474"/>
              <a:gd name="connsiteX673" fmla="*/ 839373 w 1541218"/>
              <a:gd name="connsiteY673" fmla="*/ 298436 h 474474"/>
              <a:gd name="connsiteX674" fmla="*/ 845987 w 1541218"/>
              <a:gd name="connsiteY674" fmla="*/ 303048 h 474474"/>
              <a:gd name="connsiteX675" fmla="*/ 852419 w 1541218"/>
              <a:gd name="connsiteY675" fmla="*/ 307963 h 474474"/>
              <a:gd name="connsiteX676" fmla="*/ 858851 w 1541218"/>
              <a:gd name="connsiteY676" fmla="*/ 313061 h 474474"/>
              <a:gd name="connsiteX677" fmla="*/ 865162 w 1541218"/>
              <a:gd name="connsiteY677" fmla="*/ 318401 h 474474"/>
              <a:gd name="connsiteX678" fmla="*/ 871413 w 1541218"/>
              <a:gd name="connsiteY678" fmla="*/ 323801 h 474474"/>
              <a:gd name="connsiteX679" fmla="*/ 877602 w 1541218"/>
              <a:gd name="connsiteY679" fmla="*/ 329384 h 474474"/>
              <a:gd name="connsiteX680" fmla="*/ 883670 w 1541218"/>
              <a:gd name="connsiteY680" fmla="*/ 334967 h 474474"/>
              <a:gd name="connsiteX681" fmla="*/ 889617 w 1541218"/>
              <a:gd name="connsiteY681" fmla="*/ 340610 h 474474"/>
              <a:gd name="connsiteX682" fmla="*/ 895503 w 1541218"/>
              <a:gd name="connsiteY682" fmla="*/ 346193 h 474474"/>
              <a:gd name="connsiteX683" fmla="*/ 901329 w 1541218"/>
              <a:gd name="connsiteY683" fmla="*/ 351776 h 474474"/>
              <a:gd name="connsiteX684" fmla="*/ 907033 w 1541218"/>
              <a:gd name="connsiteY684" fmla="*/ 357298 h 474474"/>
              <a:gd name="connsiteX685" fmla="*/ 912616 w 1541218"/>
              <a:gd name="connsiteY685" fmla="*/ 362638 h 474474"/>
              <a:gd name="connsiteX686" fmla="*/ 918077 w 1541218"/>
              <a:gd name="connsiteY686" fmla="*/ 367856 h 474474"/>
              <a:gd name="connsiteX687" fmla="*/ 923417 w 1541218"/>
              <a:gd name="connsiteY687" fmla="*/ 372832 h 474474"/>
              <a:gd name="connsiteX688" fmla="*/ 928575 w 1541218"/>
              <a:gd name="connsiteY688" fmla="*/ 377626 h 474474"/>
              <a:gd name="connsiteX689" fmla="*/ 938466 w 1541218"/>
              <a:gd name="connsiteY689" fmla="*/ 386061 h 474474"/>
              <a:gd name="connsiteX690" fmla="*/ 948539 w 1541218"/>
              <a:gd name="connsiteY690" fmla="*/ 394010 h 474474"/>
              <a:gd name="connsiteX691" fmla="*/ 958855 w 1541218"/>
              <a:gd name="connsiteY691" fmla="*/ 401474 h 474474"/>
              <a:gd name="connsiteX692" fmla="*/ 969353 w 1541218"/>
              <a:gd name="connsiteY692" fmla="*/ 408452 h 474474"/>
              <a:gd name="connsiteX693" fmla="*/ 979972 w 1541218"/>
              <a:gd name="connsiteY693" fmla="*/ 414824 h 474474"/>
              <a:gd name="connsiteX694" fmla="*/ 990774 w 1541218"/>
              <a:gd name="connsiteY694" fmla="*/ 420649 h 474474"/>
              <a:gd name="connsiteX695" fmla="*/ 1001757 w 1541218"/>
              <a:gd name="connsiteY695" fmla="*/ 425868 h 474474"/>
              <a:gd name="connsiteX696" fmla="*/ 1012862 w 1541218"/>
              <a:gd name="connsiteY696" fmla="*/ 430541 h 474474"/>
              <a:gd name="connsiteX697" fmla="*/ 1024027 w 1541218"/>
              <a:gd name="connsiteY697" fmla="*/ 434606 h 474474"/>
              <a:gd name="connsiteX698" fmla="*/ 1035375 w 1541218"/>
              <a:gd name="connsiteY698" fmla="*/ 438065 h 474474"/>
              <a:gd name="connsiteX699" fmla="*/ 1046844 w 1541218"/>
              <a:gd name="connsiteY699" fmla="*/ 440917 h 474474"/>
              <a:gd name="connsiteX700" fmla="*/ 1058373 w 1541218"/>
              <a:gd name="connsiteY700" fmla="*/ 443102 h 474474"/>
              <a:gd name="connsiteX701" fmla="*/ 1069903 w 1541218"/>
              <a:gd name="connsiteY701" fmla="*/ 444558 h 474474"/>
              <a:gd name="connsiteX702" fmla="*/ 1081554 w 1541218"/>
              <a:gd name="connsiteY702" fmla="*/ 445468 h 474474"/>
              <a:gd name="connsiteX703" fmla="*/ 1093265 w 1541218"/>
              <a:gd name="connsiteY703" fmla="*/ 445650 h 474474"/>
              <a:gd name="connsiteX704" fmla="*/ 1104977 w 1541218"/>
              <a:gd name="connsiteY704" fmla="*/ 445165 h 474474"/>
              <a:gd name="connsiteX705" fmla="*/ 1116810 w 1541218"/>
              <a:gd name="connsiteY705" fmla="*/ 443951 h 474474"/>
              <a:gd name="connsiteX706" fmla="*/ 1128521 w 1541218"/>
              <a:gd name="connsiteY706" fmla="*/ 442009 h 474474"/>
              <a:gd name="connsiteX707" fmla="*/ 1140233 w 1541218"/>
              <a:gd name="connsiteY707" fmla="*/ 439339 h 474474"/>
              <a:gd name="connsiteX708" fmla="*/ 1152066 w 1541218"/>
              <a:gd name="connsiteY708" fmla="*/ 435941 h 474474"/>
              <a:gd name="connsiteX709" fmla="*/ 1163717 w 1541218"/>
              <a:gd name="connsiteY709" fmla="*/ 431754 h 474474"/>
              <a:gd name="connsiteX710" fmla="*/ 1175368 w 1541218"/>
              <a:gd name="connsiteY710" fmla="*/ 426839 h 474474"/>
              <a:gd name="connsiteX711" fmla="*/ 1187019 w 1541218"/>
              <a:gd name="connsiteY711" fmla="*/ 421074 h 474474"/>
              <a:gd name="connsiteX712" fmla="*/ 1198548 w 1541218"/>
              <a:gd name="connsiteY712" fmla="*/ 414581 h 474474"/>
              <a:gd name="connsiteX713" fmla="*/ 1210017 w 1541218"/>
              <a:gd name="connsiteY713" fmla="*/ 407239 h 474474"/>
              <a:gd name="connsiteX714" fmla="*/ 1221364 w 1541218"/>
              <a:gd name="connsiteY714" fmla="*/ 399047 h 474474"/>
              <a:gd name="connsiteX715" fmla="*/ 1232712 w 1541218"/>
              <a:gd name="connsiteY715" fmla="*/ 390066 h 474474"/>
              <a:gd name="connsiteX716" fmla="*/ 1243817 w 1541218"/>
              <a:gd name="connsiteY716" fmla="*/ 380175 h 474474"/>
              <a:gd name="connsiteX717" fmla="*/ 1254861 w 1541218"/>
              <a:gd name="connsiteY717" fmla="*/ 369495 h 474474"/>
              <a:gd name="connsiteX718" fmla="*/ 1265662 w 1541218"/>
              <a:gd name="connsiteY718" fmla="*/ 357904 h 474474"/>
              <a:gd name="connsiteX719" fmla="*/ 1276403 w 1541218"/>
              <a:gd name="connsiteY719" fmla="*/ 345343 h 474474"/>
              <a:gd name="connsiteX720" fmla="*/ 1286961 w 1541218"/>
              <a:gd name="connsiteY720" fmla="*/ 331933 h 474474"/>
              <a:gd name="connsiteX721" fmla="*/ 1289328 w 1541218"/>
              <a:gd name="connsiteY721" fmla="*/ 328656 h 474474"/>
              <a:gd name="connsiteX722" fmla="*/ 1291695 w 1541218"/>
              <a:gd name="connsiteY722" fmla="*/ 325379 h 474474"/>
              <a:gd name="connsiteX723" fmla="*/ 1294001 w 1541218"/>
              <a:gd name="connsiteY723" fmla="*/ 321981 h 474474"/>
              <a:gd name="connsiteX724" fmla="*/ 1296246 w 1541218"/>
              <a:gd name="connsiteY724" fmla="*/ 318583 h 474474"/>
              <a:gd name="connsiteX725" fmla="*/ 1298491 w 1541218"/>
              <a:gd name="connsiteY725" fmla="*/ 315063 h 474474"/>
              <a:gd name="connsiteX726" fmla="*/ 1300676 w 1541218"/>
              <a:gd name="connsiteY726" fmla="*/ 311665 h 474474"/>
              <a:gd name="connsiteX727" fmla="*/ 1302921 w 1541218"/>
              <a:gd name="connsiteY727" fmla="*/ 308145 h 474474"/>
              <a:gd name="connsiteX728" fmla="*/ 1305045 w 1541218"/>
              <a:gd name="connsiteY728" fmla="*/ 304626 h 474474"/>
              <a:gd name="connsiteX729" fmla="*/ 1309292 w 1541218"/>
              <a:gd name="connsiteY729" fmla="*/ 297465 h 474474"/>
              <a:gd name="connsiteX730" fmla="*/ 1313419 w 1541218"/>
              <a:gd name="connsiteY730" fmla="*/ 290305 h 474474"/>
              <a:gd name="connsiteX731" fmla="*/ 1317606 w 1541218"/>
              <a:gd name="connsiteY731" fmla="*/ 283205 h 474474"/>
              <a:gd name="connsiteX732" fmla="*/ 1321732 w 1541218"/>
              <a:gd name="connsiteY732" fmla="*/ 276045 h 474474"/>
              <a:gd name="connsiteX733" fmla="*/ 1325858 w 1541218"/>
              <a:gd name="connsiteY733" fmla="*/ 268945 h 474474"/>
              <a:gd name="connsiteX734" fmla="*/ 1329985 w 1541218"/>
              <a:gd name="connsiteY734" fmla="*/ 262027 h 474474"/>
              <a:gd name="connsiteX735" fmla="*/ 1332048 w 1541218"/>
              <a:gd name="connsiteY735" fmla="*/ 258568 h 474474"/>
              <a:gd name="connsiteX736" fmla="*/ 1334172 w 1541218"/>
              <a:gd name="connsiteY736" fmla="*/ 255170 h 474474"/>
              <a:gd name="connsiteX737" fmla="*/ 1336296 w 1541218"/>
              <a:gd name="connsiteY737" fmla="*/ 251772 h 474474"/>
              <a:gd name="connsiteX738" fmla="*/ 1338420 w 1541218"/>
              <a:gd name="connsiteY738" fmla="*/ 248495 h 474474"/>
              <a:gd name="connsiteX739" fmla="*/ 1340543 w 1541218"/>
              <a:gd name="connsiteY739" fmla="*/ 245218 h 474474"/>
              <a:gd name="connsiteX740" fmla="*/ 1342728 w 1541218"/>
              <a:gd name="connsiteY740" fmla="*/ 242002 h 474474"/>
              <a:gd name="connsiteX741" fmla="*/ 1344913 w 1541218"/>
              <a:gd name="connsiteY741" fmla="*/ 238907 h 474474"/>
              <a:gd name="connsiteX742" fmla="*/ 1347218 w 1541218"/>
              <a:gd name="connsiteY742" fmla="*/ 235813 h 474474"/>
              <a:gd name="connsiteX743" fmla="*/ 1349464 w 1541218"/>
              <a:gd name="connsiteY743" fmla="*/ 232839 h 474474"/>
              <a:gd name="connsiteX744" fmla="*/ 1351709 w 1541218"/>
              <a:gd name="connsiteY744" fmla="*/ 229866 h 474474"/>
              <a:gd name="connsiteX745" fmla="*/ 1354075 w 1541218"/>
              <a:gd name="connsiteY745" fmla="*/ 227014 h 474474"/>
              <a:gd name="connsiteX746" fmla="*/ 1356503 w 1541218"/>
              <a:gd name="connsiteY746" fmla="*/ 224222 h 474474"/>
              <a:gd name="connsiteX747" fmla="*/ 1357231 w 1541218"/>
              <a:gd name="connsiteY747" fmla="*/ 220278 h 474474"/>
              <a:gd name="connsiteX748" fmla="*/ 1358020 w 1541218"/>
              <a:gd name="connsiteY748" fmla="*/ 216455 h 474474"/>
              <a:gd name="connsiteX749" fmla="*/ 1358566 w 1541218"/>
              <a:gd name="connsiteY749" fmla="*/ 212632 h 474474"/>
              <a:gd name="connsiteX750" fmla="*/ 1359051 w 1541218"/>
              <a:gd name="connsiteY750" fmla="*/ 208870 h 474474"/>
              <a:gd name="connsiteX751" fmla="*/ 1359415 w 1541218"/>
              <a:gd name="connsiteY751" fmla="*/ 205168 h 474474"/>
              <a:gd name="connsiteX752" fmla="*/ 1359658 w 1541218"/>
              <a:gd name="connsiteY752" fmla="*/ 201527 h 474474"/>
              <a:gd name="connsiteX753" fmla="*/ 1359901 w 1541218"/>
              <a:gd name="connsiteY753" fmla="*/ 198008 h 474474"/>
              <a:gd name="connsiteX754" fmla="*/ 1360022 w 1541218"/>
              <a:gd name="connsiteY754" fmla="*/ 194488 h 474474"/>
              <a:gd name="connsiteX755" fmla="*/ 1359962 w 1541218"/>
              <a:gd name="connsiteY755" fmla="*/ 191029 h 474474"/>
              <a:gd name="connsiteX756" fmla="*/ 1359840 w 1541218"/>
              <a:gd name="connsiteY756" fmla="*/ 187571 h 474474"/>
              <a:gd name="connsiteX757" fmla="*/ 1359598 w 1541218"/>
              <a:gd name="connsiteY757" fmla="*/ 184233 h 474474"/>
              <a:gd name="connsiteX758" fmla="*/ 1359294 w 1541218"/>
              <a:gd name="connsiteY758" fmla="*/ 180956 h 474474"/>
              <a:gd name="connsiteX759" fmla="*/ 1358930 w 1541218"/>
              <a:gd name="connsiteY759" fmla="*/ 177679 h 474474"/>
              <a:gd name="connsiteX760" fmla="*/ 1358445 w 1541218"/>
              <a:gd name="connsiteY760" fmla="*/ 174463 h 474474"/>
              <a:gd name="connsiteX761" fmla="*/ 1357777 w 1541218"/>
              <a:gd name="connsiteY761" fmla="*/ 171369 h 474474"/>
              <a:gd name="connsiteX762" fmla="*/ 1357110 w 1541218"/>
              <a:gd name="connsiteY762" fmla="*/ 168274 h 474474"/>
              <a:gd name="connsiteX763" fmla="*/ 1356381 w 1541218"/>
              <a:gd name="connsiteY763" fmla="*/ 165300 h 474474"/>
              <a:gd name="connsiteX764" fmla="*/ 1355471 w 1541218"/>
              <a:gd name="connsiteY764" fmla="*/ 162327 h 474474"/>
              <a:gd name="connsiteX765" fmla="*/ 1354561 w 1541218"/>
              <a:gd name="connsiteY765" fmla="*/ 159475 h 474474"/>
              <a:gd name="connsiteX766" fmla="*/ 1353469 w 1541218"/>
              <a:gd name="connsiteY766" fmla="*/ 156623 h 474474"/>
              <a:gd name="connsiteX767" fmla="*/ 1352316 w 1541218"/>
              <a:gd name="connsiteY767" fmla="*/ 153892 h 474474"/>
              <a:gd name="connsiteX768" fmla="*/ 1351163 w 1541218"/>
              <a:gd name="connsiteY768" fmla="*/ 151162 h 474474"/>
              <a:gd name="connsiteX769" fmla="*/ 1349828 w 1541218"/>
              <a:gd name="connsiteY769" fmla="*/ 148492 h 474474"/>
              <a:gd name="connsiteX770" fmla="*/ 1348432 w 1541218"/>
              <a:gd name="connsiteY770" fmla="*/ 145943 h 474474"/>
              <a:gd name="connsiteX771" fmla="*/ 1347036 w 1541218"/>
              <a:gd name="connsiteY771" fmla="*/ 143394 h 474474"/>
              <a:gd name="connsiteX772" fmla="*/ 1345459 w 1541218"/>
              <a:gd name="connsiteY772" fmla="*/ 140906 h 474474"/>
              <a:gd name="connsiteX773" fmla="*/ 1343820 w 1541218"/>
              <a:gd name="connsiteY773" fmla="*/ 138540 h 474474"/>
              <a:gd name="connsiteX774" fmla="*/ 1342121 w 1541218"/>
              <a:gd name="connsiteY774" fmla="*/ 136234 h 474474"/>
              <a:gd name="connsiteX775" fmla="*/ 1340301 w 1541218"/>
              <a:gd name="connsiteY775" fmla="*/ 133867 h 474474"/>
              <a:gd name="connsiteX776" fmla="*/ 1338480 w 1541218"/>
              <a:gd name="connsiteY776" fmla="*/ 131683 h 474474"/>
              <a:gd name="connsiteX777" fmla="*/ 1336538 w 1541218"/>
              <a:gd name="connsiteY777" fmla="*/ 129559 h 474474"/>
              <a:gd name="connsiteX778" fmla="*/ 1334475 w 1541218"/>
              <a:gd name="connsiteY778" fmla="*/ 127435 h 474474"/>
              <a:gd name="connsiteX779" fmla="*/ 1331866 w 1541218"/>
              <a:gd name="connsiteY779" fmla="*/ 125311 h 474474"/>
              <a:gd name="connsiteX780" fmla="*/ 1329135 w 1541218"/>
              <a:gd name="connsiteY780" fmla="*/ 123248 h 474474"/>
              <a:gd name="connsiteX781" fmla="*/ 1326223 w 1541218"/>
              <a:gd name="connsiteY781" fmla="*/ 121306 h 474474"/>
              <a:gd name="connsiteX782" fmla="*/ 1323310 w 1541218"/>
              <a:gd name="connsiteY782" fmla="*/ 119486 h 474474"/>
              <a:gd name="connsiteX783" fmla="*/ 1320215 w 1541218"/>
              <a:gd name="connsiteY783" fmla="*/ 117787 h 474474"/>
              <a:gd name="connsiteX784" fmla="*/ 1317060 w 1541218"/>
              <a:gd name="connsiteY784" fmla="*/ 116209 h 474474"/>
              <a:gd name="connsiteX785" fmla="*/ 1313904 w 1541218"/>
              <a:gd name="connsiteY785" fmla="*/ 114752 h 474474"/>
              <a:gd name="connsiteX786" fmla="*/ 1310567 w 1541218"/>
              <a:gd name="connsiteY786" fmla="*/ 113478 h 474474"/>
              <a:gd name="connsiteX787" fmla="*/ 1307229 w 1541218"/>
              <a:gd name="connsiteY787" fmla="*/ 112265 h 474474"/>
              <a:gd name="connsiteX788" fmla="*/ 1303831 w 1541218"/>
              <a:gd name="connsiteY788" fmla="*/ 111233 h 474474"/>
              <a:gd name="connsiteX789" fmla="*/ 1300372 w 1541218"/>
              <a:gd name="connsiteY789" fmla="*/ 110262 h 474474"/>
              <a:gd name="connsiteX790" fmla="*/ 1296913 w 1541218"/>
              <a:gd name="connsiteY790" fmla="*/ 109473 h 474474"/>
              <a:gd name="connsiteX791" fmla="*/ 1293394 w 1541218"/>
              <a:gd name="connsiteY791" fmla="*/ 108684 h 474474"/>
              <a:gd name="connsiteX792" fmla="*/ 1289935 w 1541218"/>
              <a:gd name="connsiteY792" fmla="*/ 108138 h 474474"/>
              <a:gd name="connsiteX793" fmla="*/ 1286415 w 1541218"/>
              <a:gd name="connsiteY793" fmla="*/ 107713 h 474474"/>
              <a:gd name="connsiteX794" fmla="*/ 1282896 w 1541218"/>
              <a:gd name="connsiteY794" fmla="*/ 107410 h 474474"/>
              <a:gd name="connsiteX795" fmla="*/ 1279376 w 1541218"/>
              <a:gd name="connsiteY795" fmla="*/ 107167 h 474474"/>
              <a:gd name="connsiteX796" fmla="*/ 1275857 w 1541218"/>
              <a:gd name="connsiteY796" fmla="*/ 107107 h 474474"/>
              <a:gd name="connsiteX797" fmla="*/ 1272398 w 1541218"/>
              <a:gd name="connsiteY797" fmla="*/ 107167 h 474474"/>
              <a:gd name="connsiteX798" fmla="*/ 1268939 w 1541218"/>
              <a:gd name="connsiteY798" fmla="*/ 107410 h 474474"/>
              <a:gd name="connsiteX799" fmla="*/ 1265601 w 1541218"/>
              <a:gd name="connsiteY799" fmla="*/ 107713 h 474474"/>
              <a:gd name="connsiteX800" fmla="*/ 1262325 w 1541218"/>
              <a:gd name="connsiteY800" fmla="*/ 108199 h 474474"/>
              <a:gd name="connsiteX801" fmla="*/ 1259048 w 1541218"/>
              <a:gd name="connsiteY801" fmla="*/ 108745 h 474474"/>
              <a:gd name="connsiteX802" fmla="*/ 1255832 w 1541218"/>
              <a:gd name="connsiteY802" fmla="*/ 109534 h 474474"/>
              <a:gd name="connsiteX803" fmla="*/ 1252676 w 1541218"/>
              <a:gd name="connsiteY803" fmla="*/ 110323 h 474474"/>
              <a:gd name="connsiteX804" fmla="*/ 1249703 w 1541218"/>
              <a:gd name="connsiteY804" fmla="*/ 111354 h 474474"/>
              <a:gd name="connsiteX805" fmla="*/ 1246790 w 1541218"/>
              <a:gd name="connsiteY805" fmla="*/ 112447 h 474474"/>
              <a:gd name="connsiteX806" fmla="*/ 1243999 w 1541218"/>
              <a:gd name="connsiteY806" fmla="*/ 113721 h 474474"/>
              <a:gd name="connsiteX807" fmla="*/ 1241268 w 1541218"/>
              <a:gd name="connsiteY807" fmla="*/ 115177 h 474474"/>
              <a:gd name="connsiteX808" fmla="*/ 1238719 w 1541218"/>
              <a:gd name="connsiteY808" fmla="*/ 116634 h 474474"/>
              <a:gd name="connsiteX809" fmla="*/ 1236231 w 1541218"/>
              <a:gd name="connsiteY809" fmla="*/ 118333 h 474474"/>
              <a:gd name="connsiteX810" fmla="*/ 1233926 w 1541218"/>
              <a:gd name="connsiteY810" fmla="*/ 120153 h 474474"/>
              <a:gd name="connsiteX811" fmla="*/ 1231013 w 1541218"/>
              <a:gd name="connsiteY811" fmla="*/ 122884 h 474474"/>
              <a:gd name="connsiteX812" fmla="*/ 1228221 w 1541218"/>
              <a:gd name="connsiteY812" fmla="*/ 125675 h 474474"/>
              <a:gd name="connsiteX813" fmla="*/ 1225734 w 1541218"/>
              <a:gd name="connsiteY813" fmla="*/ 128709 h 474474"/>
              <a:gd name="connsiteX814" fmla="*/ 1223367 w 1541218"/>
              <a:gd name="connsiteY814" fmla="*/ 131804 h 474474"/>
              <a:gd name="connsiteX815" fmla="*/ 1221304 w 1541218"/>
              <a:gd name="connsiteY815" fmla="*/ 135081 h 474474"/>
              <a:gd name="connsiteX816" fmla="*/ 1219423 w 1541218"/>
              <a:gd name="connsiteY816" fmla="*/ 138479 h 474474"/>
              <a:gd name="connsiteX817" fmla="*/ 1217784 w 1541218"/>
              <a:gd name="connsiteY817" fmla="*/ 141877 h 474474"/>
              <a:gd name="connsiteX818" fmla="*/ 1216449 w 1541218"/>
              <a:gd name="connsiteY818" fmla="*/ 145457 h 474474"/>
              <a:gd name="connsiteX819" fmla="*/ 1215236 w 1541218"/>
              <a:gd name="connsiteY819" fmla="*/ 149098 h 474474"/>
              <a:gd name="connsiteX820" fmla="*/ 1214325 w 1541218"/>
              <a:gd name="connsiteY820" fmla="*/ 152739 h 474474"/>
              <a:gd name="connsiteX821" fmla="*/ 1213597 w 1541218"/>
              <a:gd name="connsiteY821" fmla="*/ 156441 h 474474"/>
              <a:gd name="connsiteX822" fmla="*/ 1213112 w 1541218"/>
              <a:gd name="connsiteY822" fmla="*/ 160142 h 474474"/>
              <a:gd name="connsiteX823" fmla="*/ 1212869 w 1541218"/>
              <a:gd name="connsiteY823" fmla="*/ 163844 h 474474"/>
              <a:gd name="connsiteX824" fmla="*/ 1212808 w 1541218"/>
              <a:gd name="connsiteY824" fmla="*/ 167485 h 474474"/>
              <a:gd name="connsiteX825" fmla="*/ 1212990 w 1541218"/>
              <a:gd name="connsiteY825" fmla="*/ 171126 h 474474"/>
              <a:gd name="connsiteX826" fmla="*/ 1213354 w 1541218"/>
              <a:gd name="connsiteY826" fmla="*/ 174706 h 474474"/>
              <a:gd name="connsiteX827" fmla="*/ 1213961 w 1541218"/>
              <a:gd name="connsiteY827" fmla="*/ 178226 h 474474"/>
              <a:gd name="connsiteX828" fmla="*/ 1214871 w 1541218"/>
              <a:gd name="connsiteY828" fmla="*/ 181624 h 474474"/>
              <a:gd name="connsiteX829" fmla="*/ 1215903 w 1541218"/>
              <a:gd name="connsiteY829" fmla="*/ 184961 h 474474"/>
              <a:gd name="connsiteX830" fmla="*/ 1217238 w 1541218"/>
              <a:gd name="connsiteY830" fmla="*/ 188177 h 474474"/>
              <a:gd name="connsiteX831" fmla="*/ 1218755 w 1541218"/>
              <a:gd name="connsiteY831" fmla="*/ 191272 h 474474"/>
              <a:gd name="connsiteX832" fmla="*/ 1220515 w 1541218"/>
              <a:gd name="connsiteY832" fmla="*/ 194185 h 474474"/>
              <a:gd name="connsiteX833" fmla="*/ 1222457 w 1541218"/>
              <a:gd name="connsiteY833" fmla="*/ 196916 h 474474"/>
              <a:gd name="connsiteX834" fmla="*/ 1224641 w 1541218"/>
              <a:gd name="connsiteY834" fmla="*/ 199464 h 474474"/>
              <a:gd name="connsiteX835" fmla="*/ 1227069 w 1541218"/>
              <a:gd name="connsiteY835" fmla="*/ 201892 h 474474"/>
              <a:gd name="connsiteX836" fmla="*/ 1229739 w 1541218"/>
              <a:gd name="connsiteY836" fmla="*/ 204015 h 474474"/>
              <a:gd name="connsiteX837" fmla="*/ 1232591 w 1541218"/>
              <a:gd name="connsiteY837" fmla="*/ 205957 h 474474"/>
              <a:gd name="connsiteX838" fmla="*/ 1235746 w 1541218"/>
              <a:gd name="connsiteY838" fmla="*/ 207656 h 474474"/>
              <a:gd name="connsiteX839" fmla="*/ 1239084 w 1541218"/>
              <a:gd name="connsiteY839" fmla="*/ 208991 h 474474"/>
              <a:gd name="connsiteX840" fmla="*/ 1242603 w 1541218"/>
              <a:gd name="connsiteY840" fmla="*/ 210144 h 474474"/>
              <a:gd name="connsiteX841" fmla="*/ 1246426 w 1541218"/>
              <a:gd name="connsiteY841" fmla="*/ 210933 h 474474"/>
              <a:gd name="connsiteX842" fmla="*/ 1250370 w 1541218"/>
              <a:gd name="connsiteY842" fmla="*/ 211479 h 474474"/>
              <a:gd name="connsiteX843" fmla="*/ 1252434 w 1541218"/>
              <a:gd name="connsiteY843" fmla="*/ 211601 h 474474"/>
              <a:gd name="connsiteX844" fmla="*/ 1254375 w 1541218"/>
              <a:gd name="connsiteY844" fmla="*/ 211540 h 474474"/>
              <a:gd name="connsiteX845" fmla="*/ 1256256 w 1541218"/>
              <a:gd name="connsiteY845" fmla="*/ 211297 h 474474"/>
              <a:gd name="connsiteX846" fmla="*/ 1258077 w 1541218"/>
              <a:gd name="connsiteY846" fmla="*/ 210994 h 474474"/>
              <a:gd name="connsiteX847" fmla="*/ 1259837 w 1541218"/>
              <a:gd name="connsiteY847" fmla="*/ 210569 h 474474"/>
              <a:gd name="connsiteX848" fmla="*/ 1261536 w 1541218"/>
              <a:gd name="connsiteY848" fmla="*/ 210023 h 474474"/>
              <a:gd name="connsiteX849" fmla="*/ 1263114 w 1541218"/>
              <a:gd name="connsiteY849" fmla="*/ 209355 h 474474"/>
              <a:gd name="connsiteX850" fmla="*/ 1264631 w 1541218"/>
              <a:gd name="connsiteY850" fmla="*/ 208627 h 474474"/>
              <a:gd name="connsiteX851" fmla="*/ 1266087 w 1541218"/>
              <a:gd name="connsiteY851" fmla="*/ 207778 h 474474"/>
              <a:gd name="connsiteX852" fmla="*/ 1267422 w 1541218"/>
              <a:gd name="connsiteY852" fmla="*/ 206867 h 474474"/>
              <a:gd name="connsiteX853" fmla="*/ 1268696 w 1541218"/>
              <a:gd name="connsiteY853" fmla="*/ 205836 h 474474"/>
              <a:gd name="connsiteX854" fmla="*/ 1269910 w 1541218"/>
              <a:gd name="connsiteY854" fmla="*/ 204744 h 474474"/>
              <a:gd name="connsiteX855" fmla="*/ 1270941 w 1541218"/>
              <a:gd name="connsiteY855" fmla="*/ 203591 h 474474"/>
              <a:gd name="connsiteX856" fmla="*/ 1271973 w 1541218"/>
              <a:gd name="connsiteY856" fmla="*/ 202377 h 474474"/>
              <a:gd name="connsiteX857" fmla="*/ 1272883 w 1541218"/>
              <a:gd name="connsiteY857" fmla="*/ 201103 h 474474"/>
              <a:gd name="connsiteX858" fmla="*/ 1273733 w 1541218"/>
              <a:gd name="connsiteY858" fmla="*/ 199768 h 474474"/>
              <a:gd name="connsiteX859" fmla="*/ 1274461 w 1541218"/>
              <a:gd name="connsiteY859" fmla="*/ 198493 h 474474"/>
              <a:gd name="connsiteX860" fmla="*/ 1275129 w 1541218"/>
              <a:gd name="connsiteY860" fmla="*/ 197098 h 474474"/>
              <a:gd name="connsiteX861" fmla="*/ 1275614 w 1541218"/>
              <a:gd name="connsiteY861" fmla="*/ 195702 h 474474"/>
              <a:gd name="connsiteX862" fmla="*/ 1276039 w 1541218"/>
              <a:gd name="connsiteY862" fmla="*/ 194306 h 474474"/>
              <a:gd name="connsiteX863" fmla="*/ 1276342 w 1541218"/>
              <a:gd name="connsiteY863" fmla="*/ 192850 h 474474"/>
              <a:gd name="connsiteX864" fmla="*/ 1276524 w 1541218"/>
              <a:gd name="connsiteY864" fmla="*/ 191454 h 474474"/>
              <a:gd name="connsiteX865" fmla="*/ 1276646 w 1541218"/>
              <a:gd name="connsiteY865" fmla="*/ 189998 h 474474"/>
              <a:gd name="connsiteX866" fmla="*/ 1276646 w 1541218"/>
              <a:gd name="connsiteY866" fmla="*/ 188602 h 474474"/>
              <a:gd name="connsiteX867" fmla="*/ 1276524 w 1541218"/>
              <a:gd name="connsiteY867" fmla="*/ 187207 h 474474"/>
              <a:gd name="connsiteX868" fmla="*/ 1276281 w 1541218"/>
              <a:gd name="connsiteY868" fmla="*/ 185811 h 474474"/>
              <a:gd name="connsiteX869" fmla="*/ 1275917 w 1541218"/>
              <a:gd name="connsiteY869" fmla="*/ 184537 h 474474"/>
              <a:gd name="connsiteX870" fmla="*/ 1275493 w 1541218"/>
              <a:gd name="connsiteY870" fmla="*/ 183202 h 474474"/>
              <a:gd name="connsiteX871" fmla="*/ 1274825 w 1541218"/>
              <a:gd name="connsiteY871" fmla="*/ 181988 h 474474"/>
              <a:gd name="connsiteX872" fmla="*/ 1274158 w 1541218"/>
              <a:gd name="connsiteY872" fmla="*/ 180835 h 474474"/>
              <a:gd name="connsiteX873" fmla="*/ 1273308 w 1541218"/>
              <a:gd name="connsiteY873" fmla="*/ 179621 h 474474"/>
              <a:gd name="connsiteX874" fmla="*/ 1272337 w 1541218"/>
              <a:gd name="connsiteY874" fmla="*/ 178529 h 474474"/>
              <a:gd name="connsiteX875" fmla="*/ 1271245 w 1541218"/>
              <a:gd name="connsiteY875" fmla="*/ 177619 h 474474"/>
              <a:gd name="connsiteX876" fmla="*/ 1270092 w 1541218"/>
              <a:gd name="connsiteY876" fmla="*/ 176709 h 474474"/>
              <a:gd name="connsiteX877" fmla="*/ 1268818 w 1541218"/>
              <a:gd name="connsiteY877" fmla="*/ 175798 h 474474"/>
              <a:gd name="connsiteX878" fmla="*/ 1267543 w 1541218"/>
              <a:gd name="connsiteY878" fmla="*/ 174949 h 474474"/>
              <a:gd name="connsiteX879" fmla="*/ 1266330 w 1541218"/>
              <a:gd name="connsiteY879" fmla="*/ 174099 h 474474"/>
              <a:gd name="connsiteX880" fmla="*/ 1265055 w 1541218"/>
              <a:gd name="connsiteY880" fmla="*/ 173189 h 474474"/>
              <a:gd name="connsiteX881" fmla="*/ 1264509 w 1541218"/>
              <a:gd name="connsiteY881" fmla="*/ 172704 h 474474"/>
              <a:gd name="connsiteX882" fmla="*/ 1264024 w 1541218"/>
              <a:gd name="connsiteY882" fmla="*/ 172279 h 474474"/>
              <a:gd name="connsiteX883" fmla="*/ 1263417 w 1541218"/>
              <a:gd name="connsiteY883" fmla="*/ 171793 h 474474"/>
              <a:gd name="connsiteX884" fmla="*/ 1262931 w 1541218"/>
              <a:gd name="connsiteY884" fmla="*/ 171308 h 474474"/>
              <a:gd name="connsiteX885" fmla="*/ 1262507 w 1541218"/>
              <a:gd name="connsiteY885" fmla="*/ 170762 h 474474"/>
              <a:gd name="connsiteX886" fmla="*/ 1262082 w 1541218"/>
              <a:gd name="connsiteY886" fmla="*/ 170216 h 474474"/>
              <a:gd name="connsiteX887" fmla="*/ 1261718 w 1541218"/>
              <a:gd name="connsiteY887" fmla="*/ 169669 h 474474"/>
              <a:gd name="connsiteX888" fmla="*/ 1261414 w 1541218"/>
              <a:gd name="connsiteY888" fmla="*/ 169063 h 474474"/>
              <a:gd name="connsiteX889" fmla="*/ 1261172 w 1541218"/>
              <a:gd name="connsiteY889" fmla="*/ 168395 h 474474"/>
              <a:gd name="connsiteX890" fmla="*/ 1260990 w 1541218"/>
              <a:gd name="connsiteY890" fmla="*/ 167728 h 474474"/>
              <a:gd name="connsiteX891" fmla="*/ 1260868 w 1541218"/>
              <a:gd name="connsiteY891" fmla="*/ 166999 h 474474"/>
              <a:gd name="connsiteX892" fmla="*/ 1260747 w 1541218"/>
              <a:gd name="connsiteY892" fmla="*/ 166271 h 474474"/>
              <a:gd name="connsiteX893" fmla="*/ 1260808 w 1541218"/>
              <a:gd name="connsiteY893" fmla="*/ 165482 h 474474"/>
              <a:gd name="connsiteX894" fmla="*/ 1260868 w 1541218"/>
              <a:gd name="connsiteY894" fmla="*/ 164633 h 474474"/>
              <a:gd name="connsiteX895" fmla="*/ 1261050 w 1541218"/>
              <a:gd name="connsiteY895" fmla="*/ 163783 h 474474"/>
              <a:gd name="connsiteX896" fmla="*/ 1261293 w 1541218"/>
              <a:gd name="connsiteY896" fmla="*/ 162812 h 474474"/>
              <a:gd name="connsiteX897" fmla="*/ 1261596 w 1541218"/>
              <a:gd name="connsiteY897" fmla="*/ 161842 h 474474"/>
              <a:gd name="connsiteX898" fmla="*/ 1262021 w 1541218"/>
              <a:gd name="connsiteY898" fmla="*/ 160749 h 474474"/>
              <a:gd name="connsiteX899" fmla="*/ 1262567 w 1541218"/>
              <a:gd name="connsiteY899" fmla="*/ 159718 h 474474"/>
              <a:gd name="connsiteX900" fmla="*/ 1263174 w 1541218"/>
              <a:gd name="connsiteY900" fmla="*/ 158504 h 474474"/>
              <a:gd name="connsiteX901" fmla="*/ 1263720 w 1541218"/>
              <a:gd name="connsiteY901" fmla="*/ 157897 h 474474"/>
              <a:gd name="connsiteX902" fmla="*/ 1264388 w 1541218"/>
              <a:gd name="connsiteY902" fmla="*/ 157351 h 474474"/>
              <a:gd name="connsiteX903" fmla="*/ 1265055 w 1541218"/>
              <a:gd name="connsiteY903" fmla="*/ 156926 h 474474"/>
              <a:gd name="connsiteX904" fmla="*/ 1265784 w 1541218"/>
              <a:gd name="connsiteY904" fmla="*/ 156623 h 474474"/>
              <a:gd name="connsiteX905" fmla="*/ 1266633 w 1541218"/>
              <a:gd name="connsiteY905" fmla="*/ 156441 h 474474"/>
              <a:gd name="connsiteX906" fmla="*/ 1267422 w 1541218"/>
              <a:gd name="connsiteY906" fmla="*/ 156320 h 474474"/>
              <a:gd name="connsiteX907" fmla="*/ 1268393 w 1541218"/>
              <a:gd name="connsiteY907" fmla="*/ 156320 h 474474"/>
              <a:gd name="connsiteX908" fmla="*/ 1269303 w 1541218"/>
              <a:gd name="connsiteY908" fmla="*/ 156380 h 474474"/>
              <a:gd name="connsiteX909" fmla="*/ 1270274 w 1541218"/>
              <a:gd name="connsiteY909" fmla="*/ 156562 h 474474"/>
              <a:gd name="connsiteX910" fmla="*/ 1271245 w 1541218"/>
              <a:gd name="connsiteY910" fmla="*/ 156744 h 474474"/>
              <a:gd name="connsiteX911" fmla="*/ 1272337 w 1541218"/>
              <a:gd name="connsiteY911" fmla="*/ 157048 h 474474"/>
              <a:gd name="connsiteX912" fmla="*/ 1273429 w 1541218"/>
              <a:gd name="connsiteY912" fmla="*/ 157351 h 474474"/>
              <a:gd name="connsiteX913" fmla="*/ 1274461 w 1541218"/>
              <a:gd name="connsiteY913" fmla="*/ 157837 h 474474"/>
              <a:gd name="connsiteX914" fmla="*/ 1275614 w 1541218"/>
              <a:gd name="connsiteY914" fmla="*/ 158322 h 474474"/>
              <a:gd name="connsiteX915" fmla="*/ 1276706 w 1541218"/>
              <a:gd name="connsiteY915" fmla="*/ 158807 h 474474"/>
              <a:gd name="connsiteX916" fmla="*/ 1277798 w 1541218"/>
              <a:gd name="connsiteY916" fmla="*/ 159414 h 474474"/>
              <a:gd name="connsiteX917" fmla="*/ 1278951 w 1541218"/>
              <a:gd name="connsiteY917" fmla="*/ 160021 h 474474"/>
              <a:gd name="connsiteX918" fmla="*/ 1280044 w 1541218"/>
              <a:gd name="connsiteY918" fmla="*/ 160689 h 474474"/>
              <a:gd name="connsiteX919" fmla="*/ 1281136 w 1541218"/>
              <a:gd name="connsiteY919" fmla="*/ 161417 h 474474"/>
              <a:gd name="connsiteX920" fmla="*/ 1282228 w 1541218"/>
              <a:gd name="connsiteY920" fmla="*/ 162084 h 474474"/>
              <a:gd name="connsiteX921" fmla="*/ 1284352 w 1541218"/>
              <a:gd name="connsiteY921" fmla="*/ 163601 h 474474"/>
              <a:gd name="connsiteX922" fmla="*/ 1286355 w 1541218"/>
              <a:gd name="connsiteY922" fmla="*/ 165179 h 474474"/>
              <a:gd name="connsiteX923" fmla="*/ 1288236 w 1541218"/>
              <a:gd name="connsiteY923" fmla="*/ 166757 h 474474"/>
              <a:gd name="connsiteX924" fmla="*/ 1289874 w 1541218"/>
              <a:gd name="connsiteY924" fmla="*/ 168334 h 474474"/>
              <a:gd name="connsiteX925" fmla="*/ 1290602 w 1541218"/>
              <a:gd name="connsiteY925" fmla="*/ 169123 h 474474"/>
              <a:gd name="connsiteX926" fmla="*/ 1291270 w 1541218"/>
              <a:gd name="connsiteY926" fmla="*/ 169852 h 474474"/>
              <a:gd name="connsiteX927" fmla="*/ 1291937 w 1541218"/>
              <a:gd name="connsiteY927" fmla="*/ 170580 h 474474"/>
              <a:gd name="connsiteX928" fmla="*/ 1292483 w 1541218"/>
              <a:gd name="connsiteY928" fmla="*/ 171308 h 474474"/>
              <a:gd name="connsiteX929" fmla="*/ 1293818 w 1541218"/>
              <a:gd name="connsiteY929" fmla="*/ 173068 h 474474"/>
              <a:gd name="connsiteX930" fmla="*/ 1294971 w 1541218"/>
              <a:gd name="connsiteY930" fmla="*/ 175009 h 474474"/>
              <a:gd name="connsiteX931" fmla="*/ 1296064 w 1541218"/>
              <a:gd name="connsiteY931" fmla="*/ 177012 h 474474"/>
              <a:gd name="connsiteX932" fmla="*/ 1296974 w 1541218"/>
              <a:gd name="connsiteY932" fmla="*/ 179136 h 474474"/>
              <a:gd name="connsiteX933" fmla="*/ 1297823 w 1541218"/>
              <a:gd name="connsiteY933" fmla="*/ 181381 h 474474"/>
              <a:gd name="connsiteX934" fmla="*/ 1298491 w 1541218"/>
              <a:gd name="connsiteY934" fmla="*/ 183687 h 474474"/>
              <a:gd name="connsiteX935" fmla="*/ 1299098 w 1541218"/>
              <a:gd name="connsiteY935" fmla="*/ 186054 h 474474"/>
              <a:gd name="connsiteX936" fmla="*/ 1299523 w 1541218"/>
              <a:gd name="connsiteY936" fmla="*/ 188542 h 474474"/>
              <a:gd name="connsiteX937" fmla="*/ 1299826 w 1541218"/>
              <a:gd name="connsiteY937" fmla="*/ 190969 h 474474"/>
              <a:gd name="connsiteX938" fmla="*/ 1299947 w 1541218"/>
              <a:gd name="connsiteY938" fmla="*/ 193517 h 474474"/>
              <a:gd name="connsiteX939" fmla="*/ 1300008 w 1541218"/>
              <a:gd name="connsiteY939" fmla="*/ 196127 h 474474"/>
              <a:gd name="connsiteX940" fmla="*/ 1299887 w 1541218"/>
              <a:gd name="connsiteY940" fmla="*/ 198675 h 474474"/>
              <a:gd name="connsiteX941" fmla="*/ 1299644 w 1541218"/>
              <a:gd name="connsiteY941" fmla="*/ 201224 h 474474"/>
              <a:gd name="connsiteX942" fmla="*/ 1299219 w 1541218"/>
              <a:gd name="connsiteY942" fmla="*/ 203833 h 474474"/>
              <a:gd name="connsiteX943" fmla="*/ 1298612 w 1541218"/>
              <a:gd name="connsiteY943" fmla="*/ 206382 h 474474"/>
              <a:gd name="connsiteX944" fmla="*/ 1297945 w 1541218"/>
              <a:gd name="connsiteY944" fmla="*/ 208931 h 474474"/>
              <a:gd name="connsiteX945" fmla="*/ 1297095 w 1541218"/>
              <a:gd name="connsiteY945" fmla="*/ 211479 h 474474"/>
              <a:gd name="connsiteX946" fmla="*/ 1296124 w 1541218"/>
              <a:gd name="connsiteY946" fmla="*/ 213907 h 474474"/>
              <a:gd name="connsiteX947" fmla="*/ 1294911 w 1541218"/>
              <a:gd name="connsiteY947" fmla="*/ 216273 h 474474"/>
              <a:gd name="connsiteX948" fmla="*/ 1293697 w 1541218"/>
              <a:gd name="connsiteY948" fmla="*/ 218579 h 474474"/>
              <a:gd name="connsiteX949" fmla="*/ 1292180 w 1541218"/>
              <a:gd name="connsiteY949" fmla="*/ 220824 h 474474"/>
              <a:gd name="connsiteX950" fmla="*/ 1290542 w 1541218"/>
              <a:gd name="connsiteY950" fmla="*/ 223069 h 474474"/>
              <a:gd name="connsiteX951" fmla="*/ 1288782 w 1541218"/>
              <a:gd name="connsiteY951" fmla="*/ 225072 h 474474"/>
              <a:gd name="connsiteX952" fmla="*/ 1286840 w 1541218"/>
              <a:gd name="connsiteY952" fmla="*/ 227014 h 474474"/>
              <a:gd name="connsiteX953" fmla="*/ 1284716 w 1541218"/>
              <a:gd name="connsiteY953" fmla="*/ 228834 h 474474"/>
              <a:gd name="connsiteX954" fmla="*/ 1282350 w 1541218"/>
              <a:gd name="connsiteY954" fmla="*/ 230473 h 474474"/>
              <a:gd name="connsiteX955" fmla="*/ 1279922 w 1541218"/>
              <a:gd name="connsiteY955" fmla="*/ 231990 h 474474"/>
              <a:gd name="connsiteX956" fmla="*/ 1277313 w 1541218"/>
              <a:gd name="connsiteY956" fmla="*/ 233385 h 474474"/>
              <a:gd name="connsiteX957" fmla="*/ 1274522 w 1541218"/>
              <a:gd name="connsiteY957" fmla="*/ 234599 h 474474"/>
              <a:gd name="connsiteX958" fmla="*/ 1271548 w 1541218"/>
              <a:gd name="connsiteY958" fmla="*/ 235570 h 474474"/>
              <a:gd name="connsiteX959" fmla="*/ 1268393 w 1541218"/>
              <a:gd name="connsiteY959" fmla="*/ 236359 h 474474"/>
              <a:gd name="connsiteX960" fmla="*/ 1265055 w 1541218"/>
              <a:gd name="connsiteY960" fmla="*/ 237026 h 474474"/>
              <a:gd name="connsiteX961" fmla="*/ 1262689 w 1541218"/>
              <a:gd name="connsiteY961" fmla="*/ 237330 h 474474"/>
              <a:gd name="connsiteX962" fmla="*/ 1260383 w 1541218"/>
              <a:gd name="connsiteY962" fmla="*/ 237512 h 474474"/>
              <a:gd name="connsiteX963" fmla="*/ 1258016 w 1541218"/>
              <a:gd name="connsiteY963" fmla="*/ 237633 h 474474"/>
              <a:gd name="connsiteX964" fmla="*/ 1255771 w 1541218"/>
              <a:gd name="connsiteY964" fmla="*/ 237694 h 474474"/>
              <a:gd name="connsiteX965" fmla="*/ 1253526 w 1541218"/>
              <a:gd name="connsiteY965" fmla="*/ 237694 h 474474"/>
              <a:gd name="connsiteX966" fmla="*/ 1251341 w 1541218"/>
              <a:gd name="connsiteY966" fmla="*/ 237633 h 474474"/>
              <a:gd name="connsiteX967" fmla="*/ 1249096 w 1541218"/>
              <a:gd name="connsiteY967" fmla="*/ 237451 h 474474"/>
              <a:gd name="connsiteX968" fmla="*/ 1246972 w 1541218"/>
              <a:gd name="connsiteY968" fmla="*/ 237269 h 474474"/>
              <a:gd name="connsiteX969" fmla="*/ 1244848 w 1541218"/>
              <a:gd name="connsiteY969" fmla="*/ 236966 h 474474"/>
              <a:gd name="connsiteX970" fmla="*/ 1242724 w 1541218"/>
              <a:gd name="connsiteY970" fmla="*/ 236602 h 474474"/>
              <a:gd name="connsiteX971" fmla="*/ 1240601 w 1541218"/>
              <a:gd name="connsiteY971" fmla="*/ 236177 h 474474"/>
              <a:gd name="connsiteX972" fmla="*/ 1238537 w 1541218"/>
              <a:gd name="connsiteY972" fmla="*/ 235691 h 474474"/>
              <a:gd name="connsiteX973" fmla="*/ 1236474 w 1541218"/>
              <a:gd name="connsiteY973" fmla="*/ 235206 h 474474"/>
              <a:gd name="connsiteX974" fmla="*/ 1234350 w 1541218"/>
              <a:gd name="connsiteY974" fmla="*/ 234660 h 474474"/>
              <a:gd name="connsiteX975" fmla="*/ 1232287 w 1541218"/>
              <a:gd name="connsiteY975" fmla="*/ 233992 h 474474"/>
              <a:gd name="connsiteX976" fmla="*/ 1230285 w 1541218"/>
              <a:gd name="connsiteY976" fmla="*/ 233385 h 474474"/>
              <a:gd name="connsiteX977" fmla="*/ 1230952 w 1541218"/>
              <a:gd name="connsiteY977" fmla="*/ 236784 h 474474"/>
              <a:gd name="connsiteX978" fmla="*/ 1231498 w 1541218"/>
              <a:gd name="connsiteY978" fmla="*/ 240182 h 474474"/>
              <a:gd name="connsiteX979" fmla="*/ 1231923 w 1541218"/>
              <a:gd name="connsiteY979" fmla="*/ 243580 h 474474"/>
              <a:gd name="connsiteX980" fmla="*/ 1232287 w 1541218"/>
              <a:gd name="connsiteY980" fmla="*/ 247039 h 474474"/>
              <a:gd name="connsiteX981" fmla="*/ 1232591 w 1541218"/>
              <a:gd name="connsiteY981" fmla="*/ 250437 h 474474"/>
              <a:gd name="connsiteX982" fmla="*/ 1232894 w 1541218"/>
              <a:gd name="connsiteY982" fmla="*/ 253835 h 474474"/>
              <a:gd name="connsiteX983" fmla="*/ 1233015 w 1541218"/>
              <a:gd name="connsiteY983" fmla="*/ 257173 h 474474"/>
              <a:gd name="connsiteX984" fmla="*/ 1233015 w 1541218"/>
              <a:gd name="connsiteY984" fmla="*/ 260510 h 474474"/>
              <a:gd name="connsiteX985" fmla="*/ 1233015 w 1541218"/>
              <a:gd name="connsiteY985" fmla="*/ 263848 h 474474"/>
              <a:gd name="connsiteX986" fmla="*/ 1232894 w 1541218"/>
              <a:gd name="connsiteY986" fmla="*/ 267124 h 474474"/>
              <a:gd name="connsiteX987" fmla="*/ 1232591 w 1541218"/>
              <a:gd name="connsiteY987" fmla="*/ 270401 h 474474"/>
              <a:gd name="connsiteX988" fmla="*/ 1232287 w 1541218"/>
              <a:gd name="connsiteY988" fmla="*/ 273678 h 474474"/>
              <a:gd name="connsiteX989" fmla="*/ 1231923 w 1541218"/>
              <a:gd name="connsiteY989" fmla="*/ 276834 h 474474"/>
              <a:gd name="connsiteX990" fmla="*/ 1231498 w 1541218"/>
              <a:gd name="connsiteY990" fmla="*/ 280050 h 474474"/>
              <a:gd name="connsiteX991" fmla="*/ 1230952 w 1541218"/>
              <a:gd name="connsiteY991" fmla="*/ 283205 h 474474"/>
              <a:gd name="connsiteX992" fmla="*/ 1230285 w 1541218"/>
              <a:gd name="connsiteY992" fmla="*/ 286300 h 474474"/>
              <a:gd name="connsiteX993" fmla="*/ 1228707 w 1541218"/>
              <a:gd name="connsiteY993" fmla="*/ 292732 h 474474"/>
              <a:gd name="connsiteX994" fmla="*/ 1226886 w 1541218"/>
              <a:gd name="connsiteY994" fmla="*/ 298982 h 474474"/>
              <a:gd name="connsiteX995" fmla="*/ 1224763 w 1541218"/>
              <a:gd name="connsiteY995" fmla="*/ 304990 h 474474"/>
              <a:gd name="connsiteX996" fmla="*/ 1222335 w 1541218"/>
              <a:gd name="connsiteY996" fmla="*/ 310815 h 474474"/>
              <a:gd name="connsiteX997" fmla="*/ 1219605 w 1541218"/>
              <a:gd name="connsiteY997" fmla="*/ 316519 h 474474"/>
              <a:gd name="connsiteX998" fmla="*/ 1216631 w 1541218"/>
              <a:gd name="connsiteY998" fmla="*/ 322041 h 474474"/>
              <a:gd name="connsiteX999" fmla="*/ 1213415 w 1541218"/>
              <a:gd name="connsiteY999" fmla="*/ 327321 h 474474"/>
              <a:gd name="connsiteX1000" fmla="*/ 1209956 w 1541218"/>
              <a:gd name="connsiteY1000" fmla="*/ 332357 h 474474"/>
              <a:gd name="connsiteX1001" fmla="*/ 1206255 w 1541218"/>
              <a:gd name="connsiteY1001" fmla="*/ 337333 h 474474"/>
              <a:gd name="connsiteX1002" fmla="*/ 1202310 w 1541218"/>
              <a:gd name="connsiteY1002" fmla="*/ 342006 h 474474"/>
              <a:gd name="connsiteX1003" fmla="*/ 1198184 w 1541218"/>
              <a:gd name="connsiteY1003" fmla="*/ 346557 h 474474"/>
              <a:gd name="connsiteX1004" fmla="*/ 1193815 w 1541218"/>
              <a:gd name="connsiteY1004" fmla="*/ 350865 h 474474"/>
              <a:gd name="connsiteX1005" fmla="*/ 1189324 w 1541218"/>
              <a:gd name="connsiteY1005" fmla="*/ 354992 h 474474"/>
              <a:gd name="connsiteX1006" fmla="*/ 1184591 w 1541218"/>
              <a:gd name="connsiteY1006" fmla="*/ 358936 h 474474"/>
              <a:gd name="connsiteX1007" fmla="*/ 1179737 w 1541218"/>
              <a:gd name="connsiteY1007" fmla="*/ 362638 h 474474"/>
              <a:gd name="connsiteX1008" fmla="*/ 1174700 w 1541218"/>
              <a:gd name="connsiteY1008" fmla="*/ 366218 h 474474"/>
              <a:gd name="connsiteX1009" fmla="*/ 1169542 w 1541218"/>
              <a:gd name="connsiteY1009" fmla="*/ 369555 h 474474"/>
              <a:gd name="connsiteX1010" fmla="*/ 1164202 w 1541218"/>
              <a:gd name="connsiteY1010" fmla="*/ 372589 h 474474"/>
              <a:gd name="connsiteX1011" fmla="*/ 1158802 w 1541218"/>
              <a:gd name="connsiteY1011" fmla="*/ 375563 h 474474"/>
              <a:gd name="connsiteX1012" fmla="*/ 1153279 w 1541218"/>
              <a:gd name="connsiteY1012" fmla="*/ 378233 h 474474"/>
              <a:gd name="connsiteX1013" fmla="*/ 1147636 w 1541218"/>
              <a:gd name="connsiteY1013" fmla="*/ 380721 h 474474"/>
              <a:gd name="connsiteX1014" fmla="*/ 1141871 w 1541218"/>
              <a:gd name="connsiteY1014" fmla="*/ 383027 h 474474"/>
              <a:gd name="connsiteX1015" fmla="*/ 1136107 w 1541218"/>
              <a:gd name="connsiteY1015" fmla="*/ 385090 h 474474"/>
              <a:gd name="connsiteX1016" fmla="*/ 1130220 w 1541218"/>
              <a:gd name="connsiteY1016" fmla="*/ 386971 h 474474"/>
              <a:gd name="connsiteX1017" fmla="*/ 1124334 w 1541218"/>
              <a:gd name="connsiteY1017" fmla="*/ 388549 h 474474"/>
              <a:gd name="connsiteX1018" fmla="*/ 1118327 w 1541218"/>
              <a:gd name="connsiteY1018" fmla="*/ 390005 h 474474"/>
              <a:gd name="connsiteX1019" fmla="*/ 1112319 w 1541218"/>
              <a:gd name="connsiteY1019" fmla="*/ 391279 h 474474"/>
              <a:gd name="connsiteX1020" fmla="*/ 1106312 w 1541218"/>
              <a:gd name="connsiteY1020" fmla="*/ 392250 h 474474"/>
              <a:gd name="connsiteX1021" fmla="*/ 1100244 w 1541218"/>
              <a:gd name="connsiteY1021" fmla="*/ 393039 h 474474"/>
              <a:gd name="connsiteX1022" fmla="*/ 1094175 w 1541218"/>
              <a:gd name="connsiteY1022" fmla="*/ 393585 h 474474"/>
              <a:gd name="connsiteX1023" fmla="*/ 1088168 w 1541218"/>
              <a:gd name="connsiteY1023" fmla="*/ 393889 h 474474"/>
              <a:gd name="connsiteX1024" fmla="*/ 1082160 w 1541218"/>
              <a:gd name="connsiteY1024" fmla="*/ 394010 h 474474"/>
              <a:gd name="connsiteX1025" fmla="*/ 1073301 w 1541218"/>
              <a:gd name="connsiteY1025" fmla="*/ 393646 h 474474"/>
              <a:gd name="connsiteX1026" fmla="*/ 1064563 w 1541218"/>
              <a:gd name="connsiteY1026" fmla="*/ 392796 h 474474"/>
              <a:gd name="connsiteX1027" fmla="*/ 1056007 w 1541218"/>
              <a:gd name="connsiteY1027" fmla="*/ 391583 h 474474"/>
              <a:gd name="connsiteX1028" fmla="*/ 1047511 w 1541218"/>
              <a:gd name="connsiteY1028" fmla="*/ 389944 h 474474"/>
              <a:gd name="connsiteX1029" fmla="*/ 1039137 w 1541218"/>
              <a:gd name="connsiteY1029" fmla="*/ 387942 h 474474"/>
              <a:gd name="connsiteX1030" fmla="*/ 1030945 w 1541218"/>
              <a:gd name="connsiteY1030" fmla="*/ 385575 h 474474"/>
              <a:gd name="connsiteX1031" fmla="*/ 1022935 w 1541218"/>
              <a:gd name="connsiteY1031" fmla="*/ 382966 h 474474"/>
              <a:gd name="connsiteX1032" fmla="*/ 1014986 w 1541218"/>
              <a:gd name="connsiteY1032" fmla="*/ 379993 h 474474"/>
              <a:gd name="connsiteX1033" fmla="*/ 1007218 w 1541218"/>
              <a:gd name="connsiteY1033" fmla="*/ 376776 h 474474"/>
              <a:gd name="connsiteX1034" fmla="*/ 999633 w 1541218"/>
              <a:gd name="connsiteY1034" fmla="*/ 373439 h 474474"/>
              <a:gd name="connsiteX1035" fmla="*/ 992169 w 1541218"/>
              <a:gd name="connsiteY1035" fmla="*/ 369737 h 474474"/>
              <a:gd name="connsiteX1036" fmla="*/ 984948 w 1541218"/>
              <a:gd name="connsiteY1036" fmla="*/ 365914 h 474474"/>
              <a:gd name="connsiteX1037" fmla="*/ 977788 w 1541218"/>
              <a:gd name="connsiteY1037" fmla="*/ 361909 h 474474"/>
              <a:gd name="connsiteX1038" fmla="*/ 970870 w 1541218"/>
              <a:gd name="connsiteY1038" fmla="*/ 357662 h 474474"/>
              <a:gd name="connsiteX1039" fmla="*/ 964195 w 1541218"/>
              <a:gd name="connsiteY1039" fmla="*/ 353414 h 474474"/>
              <a:gd name="connsiteX1040" fmla="*/ 957581 w 1541218"/>
              <a:gd name="connsiteY1040" fmla="*/ 349045 h 474474"/>
              <a:gd name="connsiteX1041" fmla="*/ 951209 w 1541218"/>
              <a:gd name="connsiteY1041" fmla="*/ 344676 h 474474"/>
              <a:gd name="connsiteX1042" fmla="*/ 945020 w 1541218"/>
              <a:gd name="connsiteY1042" fmla="*/ 340125 h 474474"/>
              <a:gd name="connsiteX1043" fmla="*/ 939012 w 1541218"/>
              <a:gd name="connsiteY1043" fmla="*/ 335634 h 474474"/>
              <a:gd name="connsiteX1044" fmla="*/ 933247 w 1541218"/>
              <a:gd name="connsiteY1044" fmla="*/ 331144 h 474474"/>
              <a:gd name="connsiteX1045" fmla="*/ 927665 w 1541218"/>
              <a:gd name="connsiteY1045" fmla="*/ 326653 h 474474"/>
              <a:gd name="connsiteX1046" fmla="*/ 922264 w 1541218"/>
              <a:gd name="connsiteY1046" fmla="*/ 322224 h 474474"/>
              <a:gd name="connsiteX1047" fmla="*/ 917106 w 1541218"/>
              <a:gd name="connsiteY1047" fmla="*/ 317915 h 474474"/>
              <a:gd name="connsiteX1048" fmla="*/ 912191 w 1541218"/>
              <a:gd name="connsiteY1048" fmla="*/ 313667 h 474474"/>
              <a:gd name="connsiteX1049" fmla="*/ 902967 w 1541218"/>
              <a:gd name="connsiteY1049" fmla="*/ 305536 h 474474"/>
              <a:gd name="connsiteX1050" fmla="*/ 894654 w 1541218"/>
              <a:gd name="connsiteY1050" fmla="*/ 298254 h 474474"/>
              <a:gd name="connsiteX1051" fmla="*/ 890891 w 1541218"/>
              <a:gd name="connsiteY1051" fmla="*/ 294856 h 474474"/>
              <a:gd name="connsiteX1052" fmla="*/ 887311 w 1541218"/>
              <a:gd name="connsiteY1052" fmla="*/ 291701 h 474474"/>
              <a:gd name="connsiteX1053" fmla="*/ 884034 w 1541218"/>
              <a:gd name="connsiteY1053" fmla="*/ 288849 h 474474"/>
              <a:gd name="connsiteX1054" fmla="*/ 881000 w 1541218"/>
              <a:gd name="connsiteY1054" fmla="*/ 286300 h 474474"/>
              <a:gd name="connsiteX1055" fmla="*/ 876631 w 1541218"/>
              <a:gd name="connsiteY1055" fmla="*/ 282962 h 474474"/>
              <a:gd name="connsiteX1056" fmla="*/ 872141 w 1541218"/>
              <a:gd name="connsiteY1056" fmla="*/ 279686 h 474474"/>
              <a:gd name="connsiteX1057" fmla="*/ 867468 w 1541218"/>
              <a:gd name="connsiteY1057" fmla="*/ 276469 h 474474"/>
              <a:gd name="connsiteX1058" fmla="*/ 862674 w 1541218"/>
              <a:gd name="connsiteY1058" fmla="*/ 273496 h 474474"/>
              <a:gd name="connsiteX1059" fmla="*/ 857699 w 1541218"/>
              <a:gd name="connsiteY1059" fmla="*/ 270583 h 474474"/>
              <a:gd name="connsiteX1060" fmla="*/ 852662 w 1541218"/>
              <a:gd name="connsiteY1060" fmla="*/ 267913 h 474474"/>
              <a:gd name="connsiteX1061" fmla="*/ 847443 w 1541218"/>
              <a:gd name="connsiteY1061" fmla="*/ 265243 h 474474"/>
              <a:gd name="connsiteX1062" fmla="*/ 842225 w 1541218"/>
              <a:gd name="connsiteY1062" fmla="*/ 262877 h 474474"/>
              <a:gd name="connsiteX1063" fmla="*/ 836824 w 1541218"/>
              <a:gd name="connsiteY1063" fmla="*/ 260632 h 474474"/>
              <a:gd name="connsiteX1064" fmla="*/ 831363 w 1541218"/>
              <a:gd name="connsiteY1064" fmla="*/ 258629 h 474474"/>
              <a:gd name="connsiteX1065" fmla="*/ 825780 w 1541218"/>
              <a:gd name="connsiteY1065" fmla="*/ 256748 h 474474"/>
              <a:gd name="connsiteX1066" fmla="*/ 820137 w 1541218"/>
              <a:gd name="connsiteY1066" fmla="*/ 255109 h 474474"/>
              <a:gd name="connsiteX1067" fmla="*/ 814372 w 1541218"/>
              <a:gd name="connsiteY1067" fmla="*/ 253714 h 474474"/>
              <a:gd name="connsiteX1068" fmla="*/ 808607 w 1541218"/>
              <a:gd name="connsiteY1068" fmla="*/ 252561 h 474474"/>
              <a:gd name="connsiteX1069" fmla="*/ 802782 w 1541218"/>
              <a:gd name="connsiteY1069" fmla="*/ 251590 h 474474"/>
              <a:gd name="connsiteX1070" fmla="*/ 796895 w 1541218"/>
              <a:gd name="connsiteY1070" fmla="*/ 250922 h 474474"/>
              <a:gd name="connsiteX1071" fmla="*/ 790949 w 1541218"/>
              <a:gd name="connsiteY1071" fmla="*/ 250498 h 474474"/>
              <a:gd name="connsiteX1072" fmla="*/ 784941 w 1541218"/>
              <a:gd name="connsiteY1072" fmla="*/ 250376 h 474474"/>
              <a:gd name="connsiteX1073" fmla="*/ 778994 w 1541218"/>
              <a:gd name="connsiteY1073" fmla="*/ 250498 h 474474"/>
              <a:gd name="connsiteX1074" fmla="*/ 772987 w 1541218"/>
              <a:gd name="connsiteY1074" fmla="*/ 250922 h 474474"/>
              <a:gd name="connsiteX1075" fmla="*/ 766979 w 1541218"/>
              <a:gd name="connsiteY1075" fmla="*/ 251651 h 474474"/>
              <a:gd name="connsiteX1076" fmla="*/ 760850 w 1541218"/>
              <a:gd name="connsiteY1076" fmla="*/ 252682 h 474474"/>
              <a:gd name="connsiteX1077" fmla="*/ 754843 w 1541218"/>
              <a:gd name="connsiteY1077" fmla="*/ 254078 h 474474"/>
              <a:gd name="connsiteX1078" fmla="*/ 748835 w 1541218"/>
              <a:gd name="connsiteY1078" fmla="*/ 255777 h 474474"/>
              <a:gd name="connsiteX1079" fmla="*/ 742828 w 1541218"/>
              <a:gd name="connsiteY1079" fmla="*/ 257840 h 474474"/>
              <a:gd name="connsiteX1080" fmla="*/ 736820 w 1541218"/>
              <a:gd name="connsiteY1080" fmla="*/ 260207 h 474474"/>
              <a:gd name="connsiteX1081" fmla="*/ 730874 w 1541218"/>
              <a:gd name="connsiteY1081" fmla="*/ 262937 h 474474"/>
              <a:gd name="connsiteX1082" fmla="*/ 724987 w 1541218"/>
              <a:gd name="connsiteY1082" fmla="*/ 266154 h 474474"/>
              <a:gd name="connsiteX1083" fmla="*/ 719101 w 1541218"/>
              <a:gd name="connsiteY1083" fmla="*/ 269673 h 474474"/>
              <a:gd name="connsiteX1084" fmla="*/ 713276 w 1541218"/>
              <a:gd name="connsiteY1084" fmla="*/ 273617 h 474474"/>
              <a:gd name="connsiteX1085" fmla="*/ 707511 w 1541218"/>
              <a:gd name="connsiteY1085" fmla="*/ 277926 h 474474"/>
              <a:gd name="connsiteX1086" fmla="*/ 701807 w 1541218"/>
              <a:gd name="connsiteY1086" fmla="*/ 282720 h 474474"/>
              <a:gd name="connsiteX1087" fmla="*/ 698530 w 1541218"/>
              <a:gd name="connsiteY1087" fmla="*/ 285450 h 474474"/>
              <a:gd name="connsiteX1088" fmla="*/ 695071 w 1541218"/>
              <a:gd name="connsiteY1088" fmla="*/ 288181 h 474474"/>
              <a:gd name="connsiteX1089" fmla="*/ 691491 w 1541218"/>
              <a:gd name="connsiteY1089" fmla="*/ 291033 h 474474"/>
              <a:gd name="connsiteX1090" fmla="*/ 687790 w 1541218"/>
              <a:gd name="connsiteY1090" fmla="*/ 293824 h 474474"/>
              <a:gd name="connsiteX1091" fmla="*/ 683967 w 1541218"/>
              <a:gd name="connsiteY1091" fmla="*/ 296676 h 474474"/>
              <a:gd name="connsiteX1092" fmla="*/ 680083 w 1541218"/>
              <a:gd name="connsiteY1092" fmla="*/ 299468 h 474474"/>
              <a:gd name="connsiteX1093" fmla="*/ 676078 w 1541218"/>
              <a:gd name="connsiteY1093" fmla="*/ 302320 h 474474"/>
              <a:gd name="connsiteX1094" fmla="*/ 672073 w 1541218"/>
              <a:gd name="connsiteY1094" fmla="*/ 305051 h 474474"/>
              <a:gd name="connsiteX1095" fmla="*/ 667947 w 1541218"/>
              <a:gd name="connsiteY1095" fmla="*/ 307781 h 474474"/>
              <a:gd name="connsiteX1096" fmla="*/ 663820 w 1541218"/>
              <a:gd name="connsiteY1096" fmla="*/ 310391 h 474474"/>
              <a:gd name="connsiteX1097" fmla="*/ 659512 w 1541218"/>
              <a:gd name="connsiteY1097" fmla="*/ 313000 h 474474"/>
              <a:gd name="connsiteX1098" fmla="*/ 655264 w 1541218"/>
              <a:gd name="connsiteY1098" fmla="*/ 315549 h 474474"/>
              <a:gd name="connsiteX1099" fmla="*/ 651016 w 1541218"/>
              <a:gd name="connsiteY1099" fmla="*/ 317976 h 474474"/>
              <a:gd name="connsiteX1100" fmla="*/ 646647 w 1541218"/>
              <a:gd name="connsiteY1100" fmla="*/ 320282 h 474474"/>
              <a:gd name="connsiteX1101" fmla="*/ 642339 w 1541218"/>
              <a:gd name="connsiteY1101" fmla="*/ 322527 h 474474"/>
              <a:gd name="connsiteX1102" fmla="*/ 638030 w 1541218"/>
              <a:gd name="connsiteY1102" fmla="*/ 324651 h 474474"/>
              <a:gd name="connsiteX1103" fmla="*/ 633661 w 1541218"/>
              <a:gd name="connsiteY1103" fmla="*/ 326653 h 474474"/>
              <a:gd name="connsiteX1104" fmla="*/ 629414 w 1541218"/>
              <a:gd name="connsiteY1104" fmla="*/ 328474 h 474474"/>
              <a:gd name="connsiteX1105" fmla="*/ 625105 w 1541218"/>
              <a:gd name="connsiteY1105" fmla="*/ 330173 h 474474"/>
              <a:gd name="connsiteX1106" fmla="*/ 620858 w 1541218"/>
              <a:gd name="connsiteY1106" fmla="*/ 331751 h 474474"/>
              <a:gd name="connsiteX1107" fmla="*/ 616610 w 1541218"/>
              <a:gd name="connsiteY1107" fmla="*/ 333146 h 474474"/>
              <a:gd name="connsiteX1108" fmla="*/ 612483 w 1541218"/>
              <a:gd name="connsiteY1108" fmla="*/ 334239 h 474474"/>
              <a:gd name="connsiteX1109" fmla="*/ 608418 w 1541218"/>
              <a:gd name="connsiteY1109" fmla="*/ 335270 h 474474"/>
              <a:gd name="connsiteX1110" fmla="*/ 604352 w 1541218"/>
              <a:gd name="connsiteY1110" fmla="*/ 336059 h 474474"/>
              <a:gd name="connsiteX1111" fmla="*/ 600347 w 1541218"/>
              <a:gd name="connsiteY1111" fmla="*/ 336605 h 474474"/>
              <a:gd name="connsiteX1112" fmla="*/ 596524 w 1541218"/>
              <a:gd name="connsiteY1112" fmla="*/ 337030 h 474474"/>
              <a:gd name="connsiteX1113" fmla="*/ 592762 w 1541218"/>
              <a:gd name="connsiteY1113" fmla="*/ 337151 h 474474"/>
              <a:gd name="connsiteX1114" fmla="*/ 589060 w 1541218"/>
              <a:gd name="connsiteY1114" fmla="*/ 336969 h 474474"/>
              <a:gd name="connsiteX1115" fmla="*/ 585541 w 1541218"/>
              <a:gd name="connsiteY1115" fmla="*/ 336544 h 474474"/>
              <a:gd name="connsiteX1116" fmla="*/ 582082 w 1541218"/>
              <a:gd name="connsiteY1116" fmla="*/ 335938 h 474474"/>
              <a:gd name="connsiteX1117" fmla="*/ 578805 w 1541218"/>
              <a:gd name="connsiteY1117" fmla="*/ 335027 h 474474"/>
              <a:gd name="connsiteX1118" fmla="*/ 575650 w 1541218"/>
              <a:gd name="connsiteY1118" fmla="*/ 333753 h 474474"/>
              <a:gd name="connsiteX1119" fmla="*/ 579715 w 1541218"/>
              <a:gd name="connsiteY1119" fmla="*/ 333571 h 474474"/>
              <a:gd name="connsiteX1120" fmla="*/ 583720 w 1541218"/>
              <a:gd name="connsiteY1120" fmla="*/ 333207 h 474474"/>
              <a:gd name="connsiteX1121" fmla="*/ 587725 w 1541218"/>
              <a:gd name="connsiteY1121" fmla="*/ 332721 h 474474"/>
              <a:gd name="connsiteX1122" fmla="*/ 591730 w 1541218"/>
              <a:gd name="connsiteY1122" fmla="*/ 332175 h 474474"/>
              <a:gd name="connsiteX1123" fmla="*/ 595553 w 1541218"/>
              <a:gd name="connsiteY1123" fmla="*/ 331508 h 474474"/>
              <a:gd name="connsiteX1124" fmla="*/ 599376 w 1541218"/>
              <a:gd name="connsiteY1124" fmla="*/ 330719 h 474474"/>
              <a:gd name="connsiteX1125" fmla="*/ 603199 w 1541218"/>
              <a:gd name="connsiteY1125" fmla="*/ 329869 h 474474"/>
              <a:gd name="connsiteX1126" fmla="*/ 606901 w 1541218"/>
              <a:gd name="connsiteY1126" fmla="*/ 328899 h 474474"/>
              <a:gd name="connsiteX1127" fmla="*/ 610602 w 1541218"/>
              <a:gd name="connsiteY1127" fmla="*/ 327867 h 474474"/>
              <a:gd name="connsiteX1128" fmla="*/ 614243 w 1541218"/>
              <a:gd name="connsiteY1128" fmla="*/ 326653 h 474474"/>
              <a:gd name="connsiteX1129" fmla="*/ 617823 w 1541218"/>
              <a:gd name="connsiteY1129" fmla="*/ 325440 h 474474"/>
              <a:gd name="connsiteX1130" fmla="*/ 621343 w 1541218"/>
              <a:gd name="connsiteY1130" fmla="*/ 324105 h 474474"/>
              <a:gd name="connsiteX1131" fmla="*/ 624863 w 1541218"/>
              <a:gd name="connsiteY1131" fmla="*/ 322709 h 474474"/>
              <a:gd name="connsiteX1132" fmla="*/ 628261 w 1541218"/>
              <a:gd name="connsiteY1132" fmla="*/ 321192 h 474474"/>
              <a:gd name="connsiteX1133" fmla="*/ 631659 w 1541218"/>
              <a:gd name="connsiteY1133" fmla="*/ 319675 h 474474"/>
              <a:gd name="connsiteX1134" fmla="*/ 635057 w 1541218"/>
              <a:gd name="connsiteY1134" fmla="*/ 318036 h 474474"/>
              <a:gd name="connsiteX1135" fmla="*/ 638395 w 1541218"/>
              <a:gd name="connsiteY1135" fmla="*/ 316337 h 474474"/>
              <a:gd name="connsiteX1136" fmla="*/ 641671 w 1541218"/>
              <a:gd name="connsiteY1136" fmla="*/ 314578 h 474474"/>
              <a:gd name="connsiteX1137" fmla="*/ 644888 w 1541218"/>
              <a:gd name="connsiteY1137" fmla="*/ 312696 h 474474"/>
              <a:gd name="connsiteX1138" fmla="*/ 648104 w 1541218"/>
              <a:gd name="connsiteY1138" fmla="*/ 310815 h 474474"/>
              <a:gd name="connsiteX1139" fmla="*/ 651259 w 1541218"/>
              <a:gd name="connsiteY1139" fmla="*/ 308874 h 474474"/>
              <a:gd name="connsiteX1140" fmla="*/ 654415 w 1541218"/>
              <a:gd name="connsiteY1140" fmla="*/ 306871 h 474474"/>
              <a:gd name="connsiteX1141" fmla="*/ 657449 w 1541218"/>
              <a:gd name="connsiteY1141" fmla="*/ 304808 h 474474"/>
              <a:gd name="connsiteX1142" fmla="*/ 660483 w 1541218"/>
              <a:gd name="connsiteY1142" fmla="*/ 302745 h 474474"/>
              <a:gd name="connsiteX1143" fmla="*/ 663517 w 1541218"/>
              <a:gd name="connsiteY1143" fmla="*/ 300560 h 474474"/>
              <a:gd name="connsiteX1144" fmla="*/ 666430 w 1541218"/>
              <a:gd name="connsiteY1144" fmla="*/ 298376 h 474474"/>
              <a:gd name="connsiteX1145" fmla="*/ 669403 w 1541218"/>
              <a:gd name="connsiteY1145" fmla="*/ 296130 h 474474"/>
              <a:gd name="connsiteX1146" fmla="*/ 672255 w 1541218"/>
              <a:gd name="connsiteY1146" fmla="*/ 293824 h 474474"/>
              <a:gd name="connsiteX1147" fmla="*/ 675168 w 1541218"/>
              <a:gd name="connsiteY1147" fmla="*/ 291579 h 474474"/>
              <a:gd name="connsiteX1148" fmla="*/ 677959 w 1541218"/>
              <a:gd name="connsiteY1148" fmla="*/ 289213 h 474474"/>
              <a:gd name="connsiteX1149" fmla="*/ 680750 w 1541218"/>
              <a:gd name="connsiteY1149" fmla="*/ 286907 h 474474"/>
              <a:gd name="connsiteX1150" fmla="*/ 683481 w 1541218"/>
              <a:gd name="connsiteY1150" fmla="*/ 284479 h 474474"/>
              <a:gd name="connsiteX1151" fmla="*/ 689792 w 1541218"/>
              <a:gd name="connsiteY1151" fmla="*/ 279018 h 474474"/>
              <a:gd name="connsiteX1152" fmla="*/ 696103 w 1541218"/>
              <a:gd name="connsiteY1152" fmla="*/ 273617 h 474474"/>
              <a:gd name="connsiteX1153" fmla="*/ 699319 w 1541218"/>
              <a:gd name="connsiteY1153" fmla="*/ 270887 h 474474"/>
              <a:gd name="connsiteX1154" fmla="*/ 702596 w 1541218"/>
              <a:gd name="connsiteY1154" fmla="*/ 268277 h 474474"/>
              <a:gd name="connsiteX1155" fmla="*/ 705873 w 1541218"/>
              <a:gd name="connsiteY1155" fmla="*/ 265668 h 474474"/>
              <a:gd name="connsiteX1156" fmla="*/ 709150 w 1541218"/>
              <a:gd name="connsiteY1156" fmla="*/ 263119 h 474474"/>
              <a:gd name="connsiteX1157" fmla="*/ 712487 w 1541218"/>
              <a:gd name="connsiteY1157" fmla="*/ 260632 h 474474"/>
              <a:gd name="connsiteX1158" fmla="*/ 715885 w 1541218"/>
              <a:gd name="connsiteY1158" fmla="*/ 258144 h 474474"/>
              <a:gd name="connsiteX1159" fmla="*/ 719283 w 1541218"/>
              <a:gd name="connsiteY1159" fmla="*/ 255777 h 474474"/>
              <a:gd name="connsiteX1160" fmla="*/ 722682 w 1541218"/>
              <a:gd name="connsiteY1160" fmla="*/ 253410 h 474474"/>
              <a:gd name="connsiteX1161" fmla="*/ 726140 w 1541218"/>
              <a:gd name="connsiteY1161" fmla="*/ 251226 h 474474"/>
              <a:gd name="connsiteX1162" fmla="*/ 729539 w 1541218"/>
              <a:gd name="connsiteY1162" fmla="*/ 249041 h 474474"/>
              <a:gd name="connsiteX1163" fmla="*/ 733058 w 1541218"/>
              <a:gd name="connsiteY1163" fmla="*/ 246978 h 474474"/>
              <a:gd name="connsiteX1164" fmla="*/ 736517 w 1541218"/>
              <a:gd name="connsiteY1164" fmla="*/ 245036 h 474474"/>
              <a:gd name="connsiteX1165" fmla="*/ 740097 w 1541218"/>
              <a:gd name="connsiteY1165" fmla="*/ 243155 h 474474"/>
              <a:gd name="connsiteX1166" fmla="*/ 743617 w 1541218"/>
              <a:gd name="connsiteY1166" fmla="*/ 241335 h 474474"/>
              <a:gd name="connsiteX1167" fmla="*/ 747197 w 1541218"/>
              <a:gd name="connsiteY1167" fmla="*/ 239696 h 474474"/>
              <a:gd name="connsiteX1168" fmla="*/ 750777 w 1541218"/>
              <a:gd name="connsiteY1168" fmla="*/ 238179 h 474474"/>
              <a:gd name="connsiteX1169" fmla="*/ 754418 w 1541218"/>
              <a:gd name="connsiteY1169" fmla="*/ 236784 h 474474"/>
              <a:gd name="connsiteX1170" fmla="*/ 757998 w 1541218"/>
              <a:gd name="connsiteY1170" fmla="*/ 235509 h 474474"/>
              <a:gd name="connsiteX1171" fmla="*/ 761639 w 1541218"/>
              <a:gd name="connsiteY1171" fmla="*/ 234356 h 474474"/>
              <a:gd name="connsiteX1172" fmla="*/ 765341 w 1541218"/>
              <a:gd name="connsiteY1172" fmla="*/ 233385 h 474474"/>
              <a:gd name="connsiteX1173" fmla="*/ 768982 w 1541218"/>
              <a:gd name="connsiteY1173" fmla="*/ 232536 h 474474"/>
              <a:gd name="connsiteX1174" fmla="*/ 772683 w 1541218"/>
              <a:gd name="connsiteY1174" fmla="*/ 231868 h 474474"/>
              <a:gd name="connsiteX1175" fmla="*/ 776385 w 1541218"/>
              <a:gd name="connsiteY1175" fmla="*/ 231383 h 474474"/>
              <a:gd name="connsiteX1176" fmla="*/ 780087 w 1541218"/>
              <a:gd name="connsiteY1176" fmla="*/ 231079 h 474474"/>
              <a:gd name="connsiteX1177" fmla="*/ 783849 w 1541218"/>
              <a:gd name="connsiteY1177" fmla="*/ 230897 h 474474"/>
              <a:gd name="connsiteX1178" fmla="*/ 787550 w 1541218"/>
              <a:gd name="connsiteY1178" fmla="*/ 230958 h 474474"/>
              <a:gd name="connsiteX1179" fmla="*/ 791313 w 1541218"/>
              <a:gd name="connsiteY1179" fmla="*/ 231140 h 474474"/>
              <a:gd name="connsiteX1180" fmla="*/ 795075 w 1541218"/>
              <a:gd name="connsiteY1180" fmla="*/ 231565 h 474474"/>
              <a:gd name="connsiteX1181" fmla="*/ 800536 w 1541218"/>
              <a:gd name="connsiteY1181" fmla="*/ 232111 h 474474"/>
              <a:gd name="connsiteX1182" fmla="*/ 805876 w 1541218"/>
              <a:gd name="connsiteY1182" fmla="*/ 232961 h 474474"/>
              <a:gd name="connsiteX1183" fmla="*/ 811156 w 1541218"/>
              <a:gd name="connsiteY1183" fmla="*/ 233871 h 474474"/>
              <a:gd name="connsiteX1184" fmla="*/ 816253 w 1541218"/>
              <a:gd name="connsiteY1184" fmla="*/ 235084 h 474474"/>
              <a:gd name="connsiteX1185" fmla="*/ 821350 w 1541218"/>
              <a:gd name="connsiteY1185" fmla="*/ 236359 h 474474"/>
              <a:gd name="connsiteX1186" fmla="*/ 826387 w 1541218"/>
              <a:gd name="connsiteY1186" fmla="*/ 237815 h 474474"/>
              <a:gd name="connsiteX1187" fmla="*/ 831363 w 1541218"/>
              <a:gd name="connsiteY1187" fmla="*/ 239454 h 474474"/>
              <a:gd name="connsiteX1188" fmla="*/ 836217 w 1541218"/>
              <a:gd name="connsiteY1188" fmla="*/ 241213 h 474474"/>
              <a:gd name="connsiteX1189" fmla="*/ 841011 w 1541218"/>
              <a:gd name="connsiteY1189" fmla="*/ 243155 h 474474"/>
              <a:gd name="connsiteX1190" fmla="*/ 845744 w 1541218"/>
              <a:gd name="connsiteY1190" fmla="*/ 245158 h 474474"/>
              <a:gd name="connsiteX1191" fmla="*/ 850477 w 1541218"/>
              <a:gd name="connsiteY1191" fmla="*/ 247342 h 474474"/>
              <a:gd name="connsiteX1192" fmla="*/ 855150 w 1541218"/>
              <a:gd name="connsiteY1192" fmla="*/ 249587 h 474474"/>
              <a:gd name="connsiteX1193" fmla="*/ 859701 w 1541218"/>
              <a:gd name="connsiteY1193" fmla="*/ 252075 h 474474"/>
              <a:gd name="connsiteX1194" fmla="*/ 864191 w 1541218"/>
              <a:gd name="connsiteY1194" fmla="*/ 254563 h 474474"/>
              <a:gd name="connsiteX1195" fmla="*/ 868743 w 1541218"/>
              <a:gd name="connsiteY1195" fmla="*/ 257112 h 474474"/>
              <a:gd name="connsiteX1196" fmla="*/ 873233 w 1541218"/>
              <a:gd name="connsiteY1196" fmla="*/ 259843 h 474474"/>
              <a:gd name="connsiteX1197" fmla="*/ 877663 w 1541218"/>
              <a:gd name="connsiteY1197" fmla="*/ 262634 h 474474"/>
              <a:gd name="connsiteX1198" fmla="*/ 882093 w 1541218"/>
              <a:gd name="connsiteY1198" fmla="*/ 265486 h 474474"/>
              <a:gd name="connsiteX1199" fmla="*/ 886522 w 1541218"/>
              <a:gd name="connsiteY1199" fmla="*/ 268399 h 474474"/>
              <a:gd name="connsiteX1200" fmla="*/ 890831 w 1541218"/>
              <a:gd name="connsiteY1200" fmla="*/ 271433 h 474474"/>
              <a:gd name="connsiteX1201" fmla="*/ 895200 w 1541218"/>
              <a:gd name="connsiteY1201" fmla="*/ 274467 h 474474"/>
              <a:gd name="connsiteX1202" fmla="*/ 899569 w 1541218"/>
              <a:gd name="connsiteY1202" fmla="*/ 277562 h 474474"/>
              <a:gd name="connsiteX1203" fmla="*/ 903877 w 1541218"/>
              <a:gd name="connsiteY1203" fmla="*/ 280717 h 474474"/>
              <a:gd name="connsiteX1204" fmla="*/ 908186 w 1541218"/>
              <a:gd name="connsiteY1204" fmla="*/ 283873 h 474474"/>
              <a:gd name="connsiteX1205" fmla="*/ 916863 w 1541218"/>
              <a:gd name="connsiteY1205" fmla="*/ 290426 h 474474"/>
              <a:gd name="connsiteX1206" fmla="*/ 925601 w 1541218"/>
              <a:gd name="connsiteY1206" fmla="*/ 296919 h 474474"/>
              <a:gd name="connsiteX1207" fmla="*/ 934340 w 1541218"/>
              <a:gd name="connsiteY1207" fmla="*/ 303473 h 474474"/>
              <a:gd name="connsiteX1208" fmla="*/ 943199 w 1541218"/>
              <a:gd name="connsiteY1208" fmla="*/ 310087 h 474474"/>
              <a:gd name="connsiteX1209" fmla="*/ 948114 w 1541218"/>
              <a:gd name="connsiteY1209" fmla="*/ 313728 h 474474"/>
              <a:gd name="connsiteX1210" fmla="*/ 953272 w 1541218"/>
              <a:gd name="connsiteY1210" fmla="*/ 317430 h 474474"/>
              <a:gd name="connsiteX1211" fmla="*/ 958612 w 1541218"/>
              <a:gd name="connsiteY1211" fmla="*/ 321192 h 474474"/>
              <a:gd name="connsiteX1212" fmla="*/ 964134 w 1541218"/>
              <a:gd name="connsiteY1212" fmla="*/ 325015 h 474474"/>
              <a:gd name="connsiteX1213" fmla="*/ 969838 w 1541218"/>
              <a:gd name="connsiteY1213" fmla="*/ 328838 h 474474"/>
              <a:gd name="connsiteX1214" fmla="*/ 975725 w 1541218"/>
              <a:gd name="connsiteY1214" fmla="*/ 332600 h 474474"/>
              <a:gd name="connsiteX1215" fmla="*/ 981793 w 1541218"/>
              <a:gd name="connsiteY1215" fmla="*/ 336423 h 474474"/>
              <a:gd name="connsiteX1216" fmla="*/ 988104 w 1541218"/>
              <a:gd name="connsiteY1216" fmla="*/ 340125 h 474474"/>
              <a:gd name="connsiteX1217" fmla="*/ 994475 w 1541218"/>
              <a:gd name="connsiteY1217" fmla="*/ 343705 h 474474"/>
              <a:gd name="connsiteX1218" fmla="*/ 1001090 w 1541218"/>
              <a:gd name="connsiteY1218" fmla="*/ 347224 h 474474"/>
              <a:gd name="connsiteX1219" fmla="*/ 1007704 w 1541218"/>
              <a:gd name="connsiteY1219" fmla="*/ 350562 h 474474"/>
              <a:gd name="connsiteX1220" fmla="*/ 1014561 w 1541218"/>
              <a:gd name="connsiteY1220" fmla="*/ 353717 h 474474"/>
              <a:gd name="connsiteX1221" fmla="*/ 1021539 w 1541218"/>
              <a:gd name="connsiteY1221" fmla="*/ 356751 h 474474"/>
              <a:gd name="connsiteX1222" fmla="*/ 1028639 w 1541218"/>
              <a:gd name="connsiteY1222" fmla="*/ 359543 h 474474"/>
              <a:gd name="connsiteX1223" fmla="*/ 1035800 w 1541218"/>
              <a:gd name="connsiteY1223" fmla="*/ 362091 h 474474"/>
              <a:gd name="connsiteX1224" fmla="*/ 1043081 w 1541218"/>
              <a:gd name="connsiteY1224" fmla="*/ 364397 h 474474"/>
              <a:gd name="connsiteX1225" fmla="*/ 1050485 w 1541218"/>
              <a:gd name="connsiteY1225" fmla="*/ 366339 h 474474"/>
              <a:gd name="connsiteX1226" fmla="*/ 1057948 w 1541218"/>
              <a:gd name="connsiteY1226" fmla="*/ 368038 h 474474"/>
              <a:gd name="connsiteX1227" fmla="*/ 1065473 w 1541218"/>
              <a:gd name="connsiteY1227" fmla="*/ 369313 h 474474"/>
              <a:gd name="connsiteX1228" fmla="*/ 1073058 w 1541218"/>
              <a:gd name="connsiteY1228" fmla="*/ 370344 h 474474"/>
              <a:gd name="connsiteX1229" fmla="*/ 1080704 w 1541218"/>
              <a:gd name="connsiteY1229" fmla="*/ 370890 h 474474"/>
              <a:gd name="connsiteX1230" fmla="*/ 1088350 w 1541218"/>
              <a:gd name="connsiteY1230" fmla="*/ 371072 h 474474"/>
              <a:gd name="connsiteX1231" fmla="*/ 1096117 w 1541218"/>
              <a:gd name="connsiteY1231" fmla="*/ 370830 h 474474"/>
              <a:gd name="connsiteX1232" fmla="*/ 1103945 w 1541218"/>
              <a:gd name="connsiteY1232" fmla="*/ 370101 h 474474"/>
              <a:gd name="connsiteX1233" fmla="*/ 1111712 w 1541218"/>
              <a:gd name="connsiteY1233" fmla="*/ 368888 h 474474"/>
              <a:gd name="connsiteX1234" fmla="*/ 1119540 w 1541218"/>
              <a:gd name="connsiteY1234" fmla="*/ 367189 h 474474"/>
              <a:gd name="connsiteX1235" fmla="*/ 1127308 w 1541218"/>
              <a:gd name="connsiteY1235" fmla="*/ 364944 h 474474"/>
              <a:gd name="connsiteX1236" fmla="*/ 1135196 w 1541218"/>
              <a:gd name="connsiteY1236" fmla="*/ 362152 h 474474"/>
              <a:gd name="connsiteX1237" fmla="*/ 1142964 w 1541218"/>
              <a:gd name="connsiteY1237" fmla="*/ 358693 h 474474"/>
              <a:gd name="connsiteX1238" fmla="*/ 1150792 w 1541218"/>
              <a:gd name="connsiteY1238" fmla="*/ 354688 h 474474"/>
              <a:gd name="connsiteX1239" fmla="*/ 1158559 w 1541218"/>
              <a:gd name="connsiteY1239" fmla="*/ 350016 h 474474"/>
              <a:gd name="connsiteX1240" fmla="*/ 1166265 w 1541218"/>
              <a:gd name="connsiteY1240" fmla="*/ 344736 h 474474"/>
              <a:gd name="connsiteX1241" fmla="*/ 1170149 w 1541218"/>
              <a:gd name="connsiteY1241" fmla="*/ 341884 h 474474"/>
              <a:gd name="connsiteX1242" fmla="*/ 1173851 w 1541218"/>
              <a:gd name="connsiteY1242" fmla="*/ 338790 h 474474"/>
              <a:gd name="connsiteX1243" fmla="*/ 1177431 w 1541218"/>
              <a:gd name="connsiteY1243" fmla="*/ 335513 h 474474"/>
              <a:gd name="connsiteX1244" fmla="*/ 1180708 w 1541218"/>
              <a:gd name="connsiteY1244" fmla="*/ 331993 h 474474"/>
              <a:gd name="connsiteX1245" fmla="*/ 1183924 w 1541218"/>
              <a:gd name="connsiteY1245" fmla="*/ 328352 h 474474"/>
              <a:gd name="connsiteX1246" fmla="*/ 1186958 w 1541218"/>
              <a:gd name="connsiteY1246" fmla="*/ 324469 h 474474"/>
              <a:gd name="connsiteX1247" fmla="*/ 1189749 w 1541218"/>
              <a:gd name="connsiteY1247" fmla="*/ 320464 h 474474"/>
              <a:gd name="connsiteX1248" fmla="*/ 1192480 w 1541218"/>
              <a:gd name="connsiteY1248" fmla="*/ 316337 h 474474"/>
              <a:gd name="connsiteX1249" fmla="*/ 1194907 w 1541218"/>
              <a:gd name="connsiteY1249" fmla="*/ 312090 h 474474"/>
              <a:gd name="connsiteX1250" fmla="*/ 1197213 w 1541218"/>
              <a:gd name="connsiteY1250" fmla="*/ 307599 h 474474"/>
              <a:gd name="connsiteX1251" fmla="*/ 1199337 w 1541218"/>
              <a:gd name="connsiteY1251" fmla="*/ 303109 h 474474"/>
              <a:gd name="connsiteX1252" fmla="*/ 1201218 w 1541218"/>
              <a:gd name="connsiteY1252" fmla="*/ 298497 h 474474"/>
              <a:gd name="connsiteX1253" fmla="*/ 1202978 w 1541218"/>
              <a:gd name="connsiteY1253" fmla="*/ 293764 h 474474"/>
              <a:gd name="connsiteX1254" fmla="*/ 1204495 w 1541218"/>
              <a:gd name="connsiteY1254" fmla="*/ 288970 h 474474"/>
              <a:gd name="connsiteX1255" fmla="*/ 1205830 w 1541218"/>
              <a:gd name="connsiteY1255" fmla="*/ 284115 h 474474"/>
              <a:gd name="connsiteX1256" fmla="*/ 1206983 w 1541218"/>
              <a:gd name="connsiteY1256" fmla="*/ 279261 h 474474"/>
              <a:gd name="connsiteX1257" fmla="*/ 1207893 w 1541218"/>
              <a:gd name="connsiteY1257" fmla="*/ 274285 h 474474"/>
              <a:gd name="connsiteX1258" fmla="*/ 1208621 w 1541218"/>
              <a:gd name="connsiteY1258" fmla="*/ 269370 h 474474"/>
              <a:gd name="connsiteX1259" fmla="*/ 1209167 w 1541218"/>
              <a:gd name="connsiteY1259" fmla="*/ 264333 h 474474"/>
              <a:gd name="connsiteX1260" fmla="*/ 1209410 w 1541218"/>
              <a:gd name="connsiteY1260" fmla="*/ 259357 h 474474"/>
              <a:gd name="connsiteX1261" fmla="*/ 1209532 w 1541218"/>
              <a:gd name="connsiteY1261" fmla="*/ 254442 h 474474"/>
              <a:gd name="connsiteX1262" fmla="*/ 1209410 w 1541218"/>
              <a:gd name="connsiteY1262" fmla="*/ 249466 h 474474"/>
              <a:gd name="connsiteX1263" fmla="*/ 1209046 w 1541218"/>
              <a:gd name="connsiteY1263" fmla="*/ 244612 h 474474"/>
              <a:gd name="connsiteX1264" fmla="*/ 1208439 w 1541218"/>
              <a:gd name="connsiteY1264" fmla="*/ 239696 h 474474"/>
              <a:gd name="connsiteX1265" fmla="*/ 1207650 w 1541218"/>
              <a:gd name="connsiteY1265" fmla="*/ 234963 h 474474"/>
              <a:gd name="connsiteX1266" fmla="*/ 1206619 w 1541218"/>
              <a:gd name="connsiteY1266" fmla="*/ 230169 h 474474"/>
              <a:gd name="connsiteX1267" fmla="*/ 1205405 w 1541218"/>
              <a:gd name="connsiteY1267" fmla="*/ 225557 h 474474"/>
              <a:gd name="connsiteX1268" fmla="*/ 1203888 w 1541218"/>
              <a:gd name="connsiteY1268" fmla="*/ 221067 h 474474"/>
              <a:gd name="connsiteX1269" fmla="*/ 1202189 w 1541218"/>
              <a:gd name="connsiteY1269" fmla="*/ 216577 h 474474"/>
              <a:gd name="connsiteX1270" fmla="*/ 1200187 w 1541218"/>
              <a:gd name="connsiteY1270" fmla="*/ 212329 h 474474"/>
              <a:gd name="connsiteX1271" fmla="*/ 1198002 w 1541218"/>
              <a:gd name="connsiteY1271" fmla="*/ 208142 h 474474"/>
              <a:gd name="connsiteX1272" fmla="*/ 1195514 w 1541218"/>
              <a:gd name="connsiteY1272" fmla="*/ 204137 h 474474"/>
              <a:gd name="connsiteX1273" fmla="*/ 1193754 w 1541218"/>
              <a:gd name="connsiteY1273" fmla="*/ 201952 h 474474"/>
              <a:gd name="connsiteX1274" fmla="*/ 1191812 w 1541218"/>
              <a:gd name="connsiteY1274" fmla="*/ 199889 h 474474"/>
              <a:gd name="connsiteX1275" fmla="*/ 1189689 w 1541218"/>
              <a:gd name="connsiteY1275" fmla="*/ 197826 h 474474"/>
              <a:gd name="connsiteX1276" fmla="*/ 1187504 w 1541218"/>
              <a:gd name="connsiteY1276" fmla="*/ 195884 h 474474"/>
              <a:gd name="connsiteX1277" fmla="*/ 1185137 w 1541218"/>
              <a:gd name="connsiteY1277" fmla="*/ 194124 h 474474"/>
              <a:gd name="connsiteX1278" fmla="*/ 1182649 w 1541218"/>
              <a:gd name="connsiteY1278" fmla="*/ 192425 h 474474"/>
              <a:gd name="connsiteX1279" fmla="*/ 1180101 w 1541218"/>
              <a:gd name="connsiteY1279" fmla="*/ 190787 h 474474"/>
              <a:gd name="connsiteX1280" fmla="*/ 1177431 w 1541218"/>
              <a:gd name="connsiteY1280" fmla="*/ 189209 h 474474"/>
              <a:gd name="connsiteX1281" fmla="*/ 1174639 w 1541218"/>
              <a:gd name="connsiteY1281" fmla="*/ 187753 h 474474"/>
              <a:gd name="connsiteX1282" fmla="*/ 1171787 w 1541218"/>
              <a:gd name="connsiteY1282" fmla="*/ 186478 h 474474"/>
              <a:gd name="connsiteX1283" fmla="*/ 1168875 w 1541218"/>
              <a:gd name="connsiteY1283" fmla="*/ 185204 h 474474"/>
              <a:gd name="connsiteX1284" fmla="*/ 1165901 w 1541218"/>
              <a:gd name="connsiteY1284" fmla="*/ 184051 h 474474"/>
              <a:gd name="connsiteX1285" fmla="*/ 1162867 w 1541218"/>
              <a:gd name="connsiteY1285" fmla="*/ 183080 h 474474"/>
              <a:gd name="connsiteX1286" fmla="*/ 1159772 w 1541218"/>
              <a:gd name="connsiteY1286" fmla="*/ 182109 h 474474"/>
              <a:gd name="connsiteX1287" fmla="*/ 1156617 w 1541218"/>
              <a:gd name="connsiteY1287" fmla="*/ 181320 h 474474"/>
              <a:gd name="connsiteX1288" fmla="*/ 1153522 w 1541218"/>
              <a:gd name="connsiteY1288" fmla="*/ 180653 h 474474"/>
              <a:gd name="connsiteX1289" fmla="*/ 1150306 w 1541218"/>
              <a:gd name="connsiteY1289" fmla="*/ 180046 h 474474"/>
              <a:gd name="connsiteX1290" fmla="*/ 1147090 w 1541218"/>
              <a:gd name="connsiteY1290" fmla="*/ 179561 h 474474"/>
              <a:gd name="connsiteX1291" fmla="*/ 1143874 w 1541218"/>
              <a:gd name="connsiteY1291" fmla="*/ 179257 h 474474"/>
              <a:gd name="connsiteX1292" fmla="*/ 1140718 w 1541218"/>
              <a:gd name="connsiteY1292" fmla="*/ 179014 h 474474"/>
              <a:gd name="connsiteX1293" fmla="*/ 1137563 w 1541218"/>
              <a:gd name="connsiteY1293" fmla="*/ 178893 h 474474"/>
              <a:gd name="connsiteX1294" fmla="*/ 1134347 w 1541218"/>
              <a:gd name="connsiteY1294" fmla="*/ 178893 h 474474"/>
              <a:gd name="connsiteX1295" fmla="*/ 1131191 w 1541218"/>
              <a:gd name="connsiteY1295" fmla="*/ 179014 h 474474"/>
              <a:gd name="connsiteX1296" fmla="*/ 1128157 w 1541218"/>
              <a:gd name="connsiteY1296" fmla="*/ 179257 h 474474"/>
              <a:gd name="connsiteX1297" fmla="*/ 1125123 w 1541218"/>
              <a:gd name="connsiteY1297" fmla="*/ 179621 h 474474"/>
              <a:gd name="connsiteX1298" fmla="*/ 1122089 w 1541218"/>
              <a:gd name="connsiteY1298" fmla="*/ 180107 h 474474"/>
              <a:gd name="connsiteX1299" fmla="*/ 1119237 w 1541218"/>
              <a:gd name="connsiteY1299" fmla="*/ 180774 h 474474"/>
              <a:gd name="connsiteX1300" fmla="*/ 1116324 w 1541218"/>
              <a:gd name="connsiteY1300" fmla="*/ 181502 h 474474"/>
              <a:gd name="connsiteX1301" fmla="*/ 1113594 w 1541218"/>
              <a:gd name="connsiteY1301" fmla="*/ 182352 h 474474"/>
              <a:gd name="connsiteX1302" fmla="*/ 1110924 w 1541218"/>
              <a:gd name="connsiteY1302" fmla="*/ 183444 h 474474"/>
              <a:gd name="connsiteX1303" fmla="*/ 1108375 w 1541218"/>
              <a:gd name="connsiteY1303" fmla="*/ 184597 h 474474"/>
              <a:gd name="connsiteX1304" fmla="*/ 1105948 w 1541218"/>
              <a:gd name="connsiteY1304" fmla="*/ 185872 h 474474"/>
              <a:gd name="connsiteX1305" fmla="*/ 1102428 w 1541218"/>
              <a:gd name="connsiteY1305" fmla="*/ 188177 h 474474"/>
              <a:gd name="connsiteX1306" fmla="*/ 1099151 w 1541218"/>
              <a:gd name="connsiteY1306" fmla="*/ 190665 h 474474"/>
              <a:gd name="connsiteX1307" fmla="*/ 1096057 w 1541218"/>
              <a:gd name="connsiteY1307" fmla="*/ 193275 h 474474"/>
              <a:gd name="connsiteX1308" fmla="*/ 1093265 w 1541218"/>
              <a:gd name="connsiteY1308" fmla="*/ 196066 h 474474"/>
              <a:gd name="connsiteX1309" fmla="*/ 1090595 w 1541218"/>
              <a:gd name="connsiteY1309" fmla="*/ 198857 h 474474"/>
              <a:gd name="connsiteX1310" fmla="*/ 1088229 w 1541218"/>
              <a:gd name="connsiteY1310" fmla="*/ 201892 h 474474"/>
              <a:gd name="connsiteX1311" fmla="*/ 1086044 w 1541218"/>
              <a:gd name="connsiteY1311" fmla="*/ 204926 h 474474"/>
              <a:gd name="connsiteX1312" fmla="*/ 1084102 w 1541218"/>
              <a:gd name="connsiteY1312" fmla="*/ 208081 h 474474"/>
              <a:gd name="connsiteX1313" fmla="*/ 1082342 w 1541218"/>
              <a:gd name="connsiteY1313" fmla="*/ 211237 h 474474"/>
              <a:gd name="connsiteX1314" fmla="*/ 1080825 w 1541218"/>
              <a:gd name="connsiteY1314" fmla="*/ 214513 h 474474"/>
              <a:gd name="connsiteX1315" fmla="*/ 1079551 w 1541218"/>
              <a:gd name="connsiteY1315" fmla="*/ 217851 h 474474"/>
              <a:gd name="connsiteX1316" fmla="*/ 1078520 w 1541218"/>
              <a:gd name="connsiteY1316" fmla="*/ 221188 h 474474"/>
              <a:gd name="connsiteX1317" fmla="*/ 1077670 w 1541218"/>
              <a:gd name="connsiteY1317" fmla="*/ 224465 h 474474"/>
              <a:gd name="connsiteX1318" fmla="*/ 1077124 w 1541218"/>
              <a:gd name="connsiteY1318" fmla="*/ 227863 h 474474"/>
              <a:gd name="connsiteX1319" fmla="*/ 1076760 w 1541218"/>
              <a:gd name="connsiteY1319" fmla="*/ 231201 h 474474"/>
              <a:gd name="connsiteX1320" fmla="*/ 1076638 w 1541218"/>
              <a:gd name="connsiteY1320" fmla="*/ 234538 h 474474"/>
              <a:gd name="connsiteX1321" fmla="*/ 1076760 w 1541218"/>
              <a:gd name="connsiteY1321" fmla="*/ 237754 h 474474"/>
              <a:gd name="connsiteX1322" fmla="*/ 1077124 w 1541218"/>
              <a:gd name="connsiteY1322" fmla="*/ 240971 h 474474"/>
              <a:gd name="connsiteX1323" fmla="*/ 1077670 w 1541218"/>
              <a:gd name="connsiteY1323" fmla="*/ 244187 h 474474"/>
              <a:gd name="connsiteX1324" fmla="*/ 1078580 w 1541218"/>
              <a:gd name="connsiteY1324" fmla="*/ 247221 h 474474"/>
              <a:gd name="connsiteX1325" fmla="*/ 1079612 w 1541218"/>
              <a:gd name="connsiteY1325" fmla="*/ 250255 h 474474"/>
              <a:gd name="connsiteX1326" fmla="*/ 1080947 w 1541218"/>
              <a:gd name="connsiteY1326" fmla="*/ 253107 h 474474"/>
              <a:gd name="connsiteX1327" fmla="*/ 1082525 w 1541218"/>
              <a:gd name="connsiteY1327" fmla="*/ 255898 h 474474"/>
              <a:gd name="connsiteX1328" fmla="*/ 1084284 w 1541218"/>
              <a:gd name="connsiteY1328" fmla="*/ 258568 h 474474"/>
              <a:gd name="connsiteX1329" fmla="*/ 1086347 w 1541218"/>
              <a:gd name="connsiteY1329" fmla="*/ 261056 h 474474"/>
              <a:gd name="connsiteX1330" fmla="*/ 1088653 w 1541218"/>
              <a:gd name="connsiteY1330" fmla="*/ 263362 h 474474"/>
              <a:gd name="connsiteX1331" fmla="*/ 1091202 w 1541218"/>
              <a:gd name="connsiteY1331" fmla="*/ 265607 h 474474"/>
              <a:gd name="connsiteX1332" fmla="*/ 1093993 w 1541218"/>
              <a:gd name="connsiteY1332" fmla="*/ 267610 h 474474"/>
              <a:gd name="connsiteX1333" fmla="*/ 1097088 w 1541218"/>
              <a:gd name="connsiteY1333" fmla="*/ 269430 h 474474"/>
              <a:gd name="connsiteX1334" fmla="*/ 1100365 w 1541218"/>
              <a:gd name="connsiteY1334" fmla="*/ 270947 h 474474"/>
              <a:gd name="connsiteX1335" fmla="*/ 1103945 w 1541218"/>
              <a:gd name="connsiteY1335" fmla="*/ 272404 h 474474"/>
              <a:gd name="connsiteX1336" fmla="*/ 1107768 w 1541218"/>
              <a:gd name="connsiteY1336" fmla="*/ 273557 h 474474"/>
              <a:gd name="connsiteX1337" fmla="*/ 1109771 w 1541218"/>
              <a:gd name="connsiteY1337" fmla="*/ 273981 h 474474"/>
              <a:gd name="connsiteX1338" fmla="*/ 1111773 w 1541218"/>
              <a:gd name="connsiteY1338" fmla="*/ 274224 h 474474"/>
              <a:gd name="connsiteX1339" fmla="*/ 1113715 w 1541218"/>
              <a:gd name="connsiteY1339" fmla="*/ 274346 h 474474"/>
              <a:gd name="connsiteX1340" fmla="*/ 1115596 w 1541218"/>
              <a:gd name="connsiteY1340" fmla="*/ 274346 h 474474"/>
              <a:gd name="connsiteX1341" fmla="*/ 1117417 w 1541218"/>
              <a:gd name="connsiteY1341" fmla="*/ 274224 h 474474"/>
              <a:gd name="connsiteX1342" fmla="*/ 1119237 w 1541218"/>
              <a:gd name="connsiteY1342" fmla="*/ 273981 h 474474"/>
              <a:gd name="connsiteX1343" fmla="*/ 1120936 w 1541218"/>
              <a:gd name="connsiteY1343" fmla="*/ 273617 h 474474"/>
              <a:gd name="connsiteX1344" fmla="*/ 1122575 w 1541218"/>
              <a:gd name="connsiteY1344" fmla="*/ 273132 h 474474"/>
              <a:gd name="connsiteX1345" fmla="*/ 1124213 w 1541218"/>
              <a:gd name="connsiteY1345" fmla="*/ 272464 h 474474"/>
              <a:gd name="connsiteX1346" fmla="*/ 1125669 w 1541218"/>
              <a:gd name="connsiteY1346" fmla="*/ 271736 h 474474"/>
              <a:gd name="connsiteX1347" fmla="*/ 1127126 w 1541218"/>
              <a:gd name="connsiteY1347" fmla="*/ 270947 h 474474"/>
              <a:gd name="connsiteX1348" fmla="*/ 1128521 w 1541218"/>
              <a:gd name="connsiteY1348" fmla="*/ 270037 h 474474"/>
              <a:gd name="connsiteX1349" fmla="*/ 1129796 w 1541218"/>
              <a:gd name="connsiteY1349" fmla="*/ 269066 h 474474"/>
              <a:gd name="connsiteX1350" fmla="*/ 1130949 w 1541218"/>
              <a:gd name="connsiteY1350" fmla="*/ 268035 h 474474"/>
              <a:gd name="connsiteX1351" fmla="*/ 1132102 w 1541218"/>
              <a:gd name="connsiteY1351" fmla="*/ 266942 h 474474"/>
              <a:gd name="connsiteX1352" fmla="*/ 1133133 w 1541218"/>
              <a:gd name="connsiteY1352" fmla="*/ 265789 h 474474"/>
              <a:gd name="connsiteX1353" fmla="*/ 1134104 w 1541218"/>
              <a:gd name="connsiteY1353" fmla="*/ 264515 h 474474"/>
              <a:gd name="connsiteX1354" fmla="*/ 1134893 w 1541218"/>
              <a:gd name="connsiteY1354" fmla="*/ 263241 h 474474"/>
              <a:gd name="connsiteX1355" fmla="*/ 1135682 w 1541218"/>
              <a:gd name="connsiteY1355" fmla="*/ 261967 h 474474"/>
              <a:gd name="connsiteX1356" fmla="*/ 1136289 w 1541218"/>
              <a:gd name="connsiteY1356" fmla="*/ 260632 h 474474"/>
              <a:gd name="connsiteX1357" fmla="*/ 1136895 w 1541218"/>
              <a:gd name="connsiteY1357" fmla="*/ 259236 h 474474"/>
              <a:gd name="connsiteX1358" fmla="*/ 1137320 w 1541218"/>
              <a:gd name="connsiteY1358" fmla="*/ 257901 h 474474"/>
              <a:gd name="connsiteX1359" fmla="*/ 1137624 w 1541218"/>
              <a:gd name="connsiteY1359" fmla="*/ 256444 h 474474"/>
              <a:gd name="connsiteX1360" fmla="*/ 1137866 w 1541218"/>
              <a:gd name="connsiteY1360" fmla="*/ 255049 h 474474"/>
              <a:gd name="connsiteX1361" fmla="*/ 1137927 w 1541218"/>
              <a:gd name="connsiteY1361" fmla="*/ 253592 h 474474"/>
              <a:gd name="connsiteX1362" fmla="*/ 1137927 w 1541218"/>
              <a:gd name="connsiteY1362" fmla="*/ 252257 h 474474"/>
              <a:gd name="connsiteX1363" fmla="*/ 1137806 w 1541218"/>
              <a:gd name="connsiteY1363" fmla="*/ 250801 h 474474"/>
              <a:gd name="connsiteX1364" fmla="*/ 1137563 w 1541218"/>
              <a:gd name="connsiteY1364" fmla="*/ 249466 h 474474"/>
              <a:gd name="connsiteX1365" fmla="*/ 1137138 w 1541218"/>
              <a:gd name="connsiteY1365" fmla="*/ 248131 h 474474"/>
              <a:gd name="connsiteX1366" fmla="*/ 1136592 w 1541218"/>
              <a:gd name="connsiteY1366" fmla="*/ 246796 h 474474"/>
              <a:gd name="connsiteX1367" fmla="*/ 1135985 w 1541218"/>
              <a:gd name="connsiteY1367" fmla="*/ 245522 h 474474"/>
              <a:gd name="connsiteX1368" fmla="*/ 1135196 w 1541218"/>
              <a:gd name="connsiteY1368" fmla="*/ 244308 h 474474"/>
              <a:gd name="connsiteX1369" fmla="*/ 1132951 w 1541218"/>
              <a:gd name="connsiteY1369" fmla="*/ 242366 h 474474"/>
              <a:gd name="connsiteX1370" fmla="*/ 1130706 w 1541218"/>
              <a:gd name="connsiteY1370" fmla="*/ 240424 h 474474"/>
              <a:gd name="connsiteX1371" fmla="*/ 1129674 w 1541218"/>
              <a:gd name="connsiteY1371" fmla="*/ 239454 h 474474"/>
              <a:gd name="connsiteX1372" fmla="*/ 1128643 w 1541218"/>
              <a:gd name="connsiteY1372" fmla="*/ 238483 h 474474"/>
              <a:gd name="connsiteX1373" fmla="*/ 1128157 w 1541218"/>
              <a:gd name="connsiteY1373" fmla="*/ 237937 h 474474"/>
              <a:gd name="connsiteX1374" fmla="*/ 1127732 w 1541218"/>
              <a:gd name="connsiteY1374" fmla="*/ 237390 h 474474"/>
              <a:gd name="connsiteX1375" fmla="*/ 1127308 w 1541218"/>
              <a:gd name="connsiteY1375" fmla="*/ 236905 h 474474"/>
              <a:gd name="connsiteX1376" fmla="*/ 1126944 w 1541218"/>
              <a:gd name="connsiteY1376" fmla="*/ 236298 h 474474"/>
              <a:gd name="connsiteX1377" fmla="*/ 1126640 w 1541218"/>
              <a:gd name="connsiteY1377" fmla="*/ 235752 h 474474"/>
              <a:gd name="connsiteX1378" fmla="*/ 1126397 w 1541218"/>
              <a:gd name="connsiteY1378" fmla="*/ 235206 h 474474"/>
              <a:gd name="connsiteX1379" fmla="*/ 1126155 w 1541218"/>
              <a:gd name="connsiteY1379" fmla="*/ 234599 h 474474"/>
              <a:gd name="connsiteX1380" fmla="*/ 1125973 w 1541218"/>
              <a:gd name="connsiteY1380" fmla="*/ 233932 h 474474"/>
              <a:gd name="connsiteX1381" fmla="*/ 1125912 w 1541218"/>
              <a:gd name="connsiteY1381" fmla="*/ 233325 h 474474"/>
              <a:gd name="connsiteX1382" fmla="*/ 1125851 w 1541218"/>
              <a:gd name="connsiteY1382" fmla="*/ 232657 h 474474"/>
              <a:gd name="connsiteX1383" fmla="*/ 1125851 w 1541218"/>
              <a:gd name="connsiteY1383" fmla="*/ 231929 h 474474"/>
              <a:gd name="connsiteX1384" fmla="*/ 1125973 w 1541218"/>
              <a:gd name="connsiteY1384" fmla="*/ 231201 h 474474"/>
              <a:gd name="connsiteX1385" fmla="*/ 1126094 w 1541218"/>
              <a:gd name="connsiteY1385" fmla="*/ 230412 h 474474"/>
              <a:gd name="connsiteX1386" fmla="*/ 1126337 w 1541218"/>
              <a:gd name="connsiteY1386" fmla="*/ 229684 h 474474"/>
              <a:gd name="connsiteX1387" fmla="*/ 1126701 w 1541218"/>
              <a:gd name="connsiteY1387" fmla="*/ 228895 h 474474"/>
              <a:gd name="connsiteX1388" fmla="*/ 1127065 w 1541218"/>
              <a:gd name="connsiteY1388" fmla="*/ 227985 h 474474"/>
              <a:gd name="connsiteX1389" fmla="*/ 1127550 w 1541218"/>
              <a:gd name="connsiteY1389" fmla="*/ 227135 h 474474"/>
              <a:gd name="connsiteX1390" fmla="*/ 1128218 w 1541218"/>
              <a:gd name="connsiteY1390" fmla="*/ 226164 h 474474"/>
              <a:gd name="connsiteX1391" fmla="*/ 1128885 w 1541218"/>
              <a:gd name="connsiteY1391" fmla="*/ 225254 h 474474"/>
              <a:gd name="connsiteX1392" fmla="*/ 1129735 w 1541218"/>
              <a:gd name="connsiteY1392" fmla="*/ 224222 h 474474"/>
              <a:gd name="connsiteX1393" fmla="*/ 1130281 w 1541218"/>
              <a:gd name="connsiteY1393" fmla="*/ 223616 h 474474"/>
              <a:gd name="connsiteX1394" fmla="*/ 1130827 w 1541218"/>
              <a:gd name="connsiteY1394" fmla="*/ 223130 h 474474"/>
              <a:gd name="connsiteX1395" fmla="*/ 1131555 w 1541218"/>
              <a:gd name="connsiteY1395" fmla="*/ 222766 h 474474"/>
              <a:gd name="connsiteX1396" fmla="*/ 1132223 w 1541218"/>
              <a:gd name="connsiteY1396" fmla="*/ 222523 h 474474"/>
              <a:gd name="connsiteX1397" fmla="*/ 1132951 w 1541218"/>
              <a:gd name="connsiteY1397" fmla="*/ 222402 h 474474"/>
              <a:gd name="connsiteX1398" fmla="*/ 1133801 w 1541218"/>
              <a:gd name="connsiteY1398" fmla="*/ 222402 h 474474"/>
              <a:gd name="connsiteX1399" fmla="*/ 1134590 w 1541218"/>
              <a:gd name="connsiteY1399" fmla="*/ 222463 h 474474"/>
              <a:gd name="connsiteX1400" fmla="*/ 1135500 w 1541218"/>
              <a:gd name="connsiteY1400" fmla="*/ 222645 h 474474"/>
              <a:gd name="connsiteX1401" fmla="*/ 1136410 w 1541218"/>
              <a:gd name="connsiteY1401" fmla="*/ 223009 h 474474"/>
              <a:gd name="connsiteX1402" fmla="*/ 1137320 w 1541218"/>
              <a:gd name="connsiteY1402" fmla="*/ 223373 h 474474"/>
              <a:gd name="connsiteX1403" fmla="*/ 1138291 w 1541218"/>
              <a:gd name="connsiteY1403" fmla="*/ 223798 h 474474"/>
              <a:gd name="connsiteX1404" fmla="*/ 1139262 w 1541218"/>
              <a:gd name="connsiteY1404" fmla="*/ 224283 h 474474"/>
              <a:gd name="connsiteX1405" fmla="*/ 1140233 w 1541218"/>
              <a:gd name="connsiteY1405" fmla="*/ 224890 h 474474"/>
              <a:gd name="connsiteX1406" fmla="*/ 1141204 w 1541218"/>
              <a:gd name="connsiteY1406" fmla="*/ 225557 h 474474"/>
              <a:gd name="connsiteX1407" fmla="*/ 1142175 w 1541218"/>
              <a:gd name="connsiteY1407" fmla="*/ 226225 h 474474"/>
              <a:gd name="connsiteX1408" fmla="*/ 1143206 w 1541218"/>
              <a:gd name="connsiteY1408" fmla="*/ 227014 h 474474"/>
              <a:gd name="connsiteX1409" fmla="*/ 1144117 w 1541218"/>
              <a:gd name="connsiteY1409" fmla="*/ 227742 h 474474"/>
              <a:gd name="connsiteX1410" fmla="*/ 1145148 w 1541218"/>
              <a:gd name="connsiteY1410" fmla="*/ 228592 h 474474"/>
              <a:gd name="connsiteX1411" fmla="*/ 1146119 w 1541218"/>
              <a:gd name="connsiteY1411" fmla="*/ 229441 h 474474"/>
              <a:gd name="connsiteX1412" fmla="*/ 1147029 w 1541218"/>
              <a:gd name="connsiteY1412" fmla="*/ 230291 h 474474"/>
              <a:gd name="connsiteX1413" fmla="*/ 1148850 w 1541218"/>
              <a:gd name="connsiteY1413" fmla="*/ 232111 h 474474"/>
              <a:gd name="connsiteX1414" fmla="*/ 1150549 w 1541218"/>
              <a:gd name="connsiteY1414" fmla="*/ 233992 h 474474"/>
              <a:gd name="connsiteX1415" fmla="*/ 1152066 w 1541218"/>
              <a:gd name="connsiteY1415" fmla="*/ 235813 h 474474"/>
              <a:gd name="connsiteX1416" fmla="*/ 1153340 w 1541218"/>
              <a:gd name="connsiteY1416" fmla="*/ 237572 h 474474"/>
              <a:gd name="connsiteX1417" fmla="*/ 1154008 w 1541218"/>
              <a:gd name="connsiteY1417" fmla="*/ 238422 h 474474"/>
              <a:gd name="connsiteX1418" fmla="*/ 1154493 w 1541218"/>
              <a:gd name="connsiteY1418" fmla="*/ 239211 h 474474"/>
              <a:gd name="connsiteX1419" fmla="*/ 1154918 w 1541218"/>
              <a:gd name="connsiteY1419" fmla="*/ 239939 h 474474"/>
              <a:gd name="connsiteX1420" fmla="*/ 1155343 w 1541218"/>
              <a:gd name="connsiteY1420" fmla="*/ 240667 h 474474"/>
              <a:gd name="connsiteX1421" fmla="*/ 1156435 w 1541218"/>
              <a:gd name="connsiteY1421" fmla="*/ 242609 h 474474"/>
              <a:gd name="connsiteX1422" fmla="*/ 1157406 w 1541218"/>
              <a:gd name="connsiteY1422" fmla="*/ 244672 h 474474"/>
              <a:gd name="connsiteX1423" fmla="*/ 1158255 w 1541218"/>
              <a:gd name="connsiteY1423" fmla="*/ 246796 h 474474"/>
              <a:gd name="connsiteX1424" fmla="*/ 1158862 w 1541218"/>
              <a:gd name="connsiteY1424" fmla="*/ 249041 h 474474"/>
              <a:gd name="connsiteX1425" fmla="*/ 1159469 w 1541218"/>
              <a:gd name="connsiteY1425" fmla="*/ 251287 h 474474"/>
              <a:gd name="connsiteX1426" fmla="*/ 1159833 w 1541218"/>
              <a:gd name="connsiteY1426" fmla="*/ 253653 h 474474"/>
              <a:gd name="connsiteX1427" fmla="*/ 1160076 w 1541218"/>
              <a:gd name="connsiteY1427" fmla="*/ 256080 h 474474"/>
              <a:gd name="connsiteX1428" fmla="*/ 1160137 w 1541218"/>
              <a:gd name="connsiteY1428" fmla="*/ 258568 h 474474"/>
              <a:gd name="connsiteX1429" fmla="*/ 1160076 w 1541218"/>
              <a:gd name="connsiteY1429" fmla="*/ 260996 h 474474"/>
              <a:gd name="connsiteX1430" fmla="*/ 1159894 w 1541218"/>
              <a:gd name="connsiteY1430" fmla="*/ 263544 h 474474"/>
              <a:gd name="connsiteX1431" fmla="*/ 1159530 w 1541218"/>
              <a:gd name="connsiteY1431" fmla="*/ 266032 h 474474"/>
              <a:gd name="connsiteX1432" fmla="*/ 1159044 w 1541218"/>
              <a:gd name="connsiteY1432" fmla="*/ 268520 h 474474"/>
              <a:gd name="connsiteX1433" fmla="*/ 1158377 w 1541218"/>
              <a:gd name="connsiteY1433" fmla="*/ 271008 h 474474"/>
              <a:gd name="connsiteX1434" fmla="*/ 1157588 w 1541218"/>
              <a:gd name="connsiteY1434" fmla="*/ 273496 h 474474"/>
              <a:gd name="connsiteX1435" fmla="*/ 1156617 w 1541218"/>
              <a:gd name="connsiteY1435" fmla="*/ 275923 h 474474"/>
              <a:gd name="connsiteX1436" fmla="*/ 1155585 w 1541218"/>
              <a:gd name="connsiteY1436" fmla="*/ 278290 h 474474"/>
              <a:gd name="connsiteX1437" fmla="*/ 1154311 w 1541218"/>
              <a:gd name="connsiteY1437" fmla="*/ 280596 h 474474"/>
              <a:gd name="connsiteX1438" fmla="*/ 1152915 w 1541218"/>
              <a:gd name="connsiteY1438" fmla="*/ 282902 h 474474"/>
              <a:gd name="connsiteX1439" fmla="*/ 1151398 w 1541218"/>
              <a:gd name="connsiteY1439" fmla="*/ 285086 h 474474"/>
              <a:gd name="connsiteX1440" fmla="*/ 1149821 w 1541218"/>
              <a:gd name="connsiteY1440" fmla="*/ 287149 h 474474"/>
              <a:gd name="connsiteX1441" fmla="*/ 1148000 w 1541218"/>
              <a:gd name="connsiteY1441" fmla="*/ 289091 h 474474"/>
              <a:gd name="connsiteX1442" fmla="*/ 1145998 w 1541218"/>
              <a:gd name="connsiteY1442" fmla="*/ 290972 h 474474"/>
              <a:gd name="connsiteX1443" fmla="*/ 1143874 w 1541218"/>
              <a:gd name="connsiteY1443" fmla="*/ 292732 h 474474"/>
              <a:gd name="connsiteX1444" fmla="*/ 1141689 w 1541218"/>
              <a:gd name="connsiteY1444" fmla="*/ 294371 h 474474"/>
              <a:gd name="connsiteX1445" fmla="*/ 1139323 w 1541218"/>
              <a:gd name="connsiteY1445" fmla="*/ 295766 h 474474"/>
              <a:gd name="connsiteX1446" fmla="*/ 1136774 w 1541218"/>
              <a:gd name="connsiteY1446" fmla="*/ 297041 h 474474"/>
              <a:gd name="connsiteX1447" fmla="*/ 1134165 w 1541218"/>
              <a:gd name="connsiteY1447" fmla="*/ 298194 h 474474"/>
              <a:gd name="connsiteX1448" fmla="*/ 1131373 w 1541218"/>
              <a:gd name="connsiteY1448" fmla="*/ 299164 h 474474"/>
              <a:gd name="connsiteX1449" fmla="*/ 1128400 w 1541218"/>
              <a:gd name="connsiteY1449" fmla="*/ 299893 h 474474"/>
              <a:gd name="connsiteX1450" fmla="*/ 1125305 w 1541218"/>
              <a:gd name="connsiteY1450" fmla="*/ 300439 h 474474"/>
              <a:gd name="connsiteX1451" fmla="*/ 1122089 w 1541218"/>
              <a:gd name="connsiteY1451" fmla="*/ 300803 h 474474"/>
              <a:gd name="connsiteX1452" fmla="*/ 1118752 w 1541218"/>
              <a:gd name="connsiteY1452" fmla="*/ 300924 h 474474"/>
              <a:gd name="connsiteX1453" fmla="*/ 1114868 w 1541218"/>
              <a:gd name="connsiteY1453" fmla="*/ 300985 h 474474"/>
              <a:gd name="connsiteX1454" fmla="*/ 1111106 w 1541218"/>
              <a:gd name="connsiteY1454" fmla="*/ 300803 h 474474"/>
              <a:gd name="connsiteX1455" fmla="*/ 1107343 w 1541218"/>
              <a:gd name="connsiteY1455" fmla="*/ 300439 h 474474"/>
              <a:gd name="connsiteX1456" fmla="*/ 1103824 w 1541218"/>
              <a:gd name="connsiteY1456" fmla="*/ 299832 h 474474"/>
              <a:gd name="connsiteX1457" fmla="*/ 1100304 w 1541218"/>
              <a:gd name="connsiteY1457" fmla="*/ 299104 h 474474"/>
              <a:gd name="connsiteX1458" fmla="*/ 1096906 w 1541218"/>
              <a:gd name="connsiteY1458" fmla="*/ 298194 h 474474"/>
              <a:gd name="connsiteX1459" fmla="*/ 1093629 w 1541218"/>
              <a:gd name="connsiteY1459" fmla="*/ 297041 h 474474"/>
              <a:gd name="connsiteX1460" fmla="*/ 1090474 w 1541218"/>
              <a:gd name="connsiteY1460" fmla="*/ 295706 h 474474"/>
              <a:gd name="connsiteX1461" fmla="*/ 1087500 w 1541218"/>
              <a:gd name="connsiteY1461" fmla="*/ 294189 h 474474"/>
              <a:gd name="connsiteX1462" fmla="*/ 1084527 w 1541218"/>
              <a:gd name="connsiteY1462" fmla="*/ 292611 h 474474"/>
              <a:gd name="connsiteX1463" fmla="*/ 1081736 w 1541218"/>
              <a:gd name="connsiteY1463" fmla="*/ 290851 h 474474"/>
              <a:gd name="connsiteX1464" fmla="*/ 1079066 w 1541218"/>
              <a:gd name="connsiteY1464" fmla="*/ 288909 h 474474"/>
              <a:gd name="connsiteX1465" fmla="*/ 1076517 w 1541218"/>
              <a:gd name="connsiteY1465" fmla="*/ 286846 h 474474"/>
              <a:gd name="connsiteX1466" fmla="*/ 1074029 w 1541218"/>
              <a:gd name="connsiteY1466" fmla="*/ 284661 h 474474"/>
              <a:gd name="connsiteX1467" fmla="*/ 1071784 w 1541218"/>
              <a:gd name="connsiteY1467" fmla="*/ 282295 h 474474"/>
              <a:gd name="connsiteX1468" fmla="*/ 1069599 w 1541218"/>
              <a:gd name="connsiteY1468" fmla="*/ 279928 h 474474"/>
              <a:gd name="connsiteX1469" fmla="*/ 1067597 w 1541218"/>
              <a:gd name="connsiteY1469" fmla="*/ 277380 h 474474"/>
              <a:gd name="connsiteX1470" fmla="*/ 1065716 w 1541218"/>
              <a:gd name="connsiteY1470" fmla="*/ 274710 h 474474"/>
              <a:gd name="connsiteX1471" fmla="*/ 1063956 w 1541218"/>
              <a:gd name="connsiteY1471" fmla="*/ 272040 h 474474"/>
              <a:gd name="connsiteX1472" fmla="*/ 1062318 w 1541218"/>
              <a:gd name="connsiteY1472" fmla="*/ 269248 h 474474"/>
              <a:gd name="connsiteX1473" fmla="*/ 1060800 w 1541218"/>
              <a:gd name="connsiteY1473" fmla="*/ 266336 h 474474"/>
              <a:gd name="connsiteX1474" fmla="*/ 1059526 w 1541218"/>
              <a:gd name="connsiteY1474" fmla="*/ 263362 h 474474"/>
              <a:gd name="connsiteX1475" fmla="*/ 1058312 w 1541218"/>
              <a:gd name="connsiteY1475" fmla="*/ 260328 h 474474"/>
              <a:gd name="connsiteX1476" fmla="*/ 1057281 w 1541218"/>
              <a:gd name="connsiteY1476" fmla="*/ 257233 h 474474"/>
              <a:gd name="connsiteX1477" fmla="*/ 1056431 w 1541218"/>
              <a:gd name="connsiteY1477" fmla="*/ 254139 h 474474"/>
              <a:gd name="connsiteX1478" fmla="*/ 1055642 w 1541218"/>
              <a:gd name="connsiteY1478" fmla="*/ 250983 h 474474"/>
              <a:gd name="connsiteX1479" fmla="*/ 1055157 w 1541218"/>
              <a:gd name="connsiteY1479" fmla="*/ 247767 h 474474"/>
              <a:gd name="connsiteX1480" fmla="*/ 1054732 w 1541218"/>
              <a:gd name="connsiteY1480" fmla="*/ 244551 h 474474"/>
              <a:gd name="connsiteX1481" fmla="*/ 1054490 w 1541218"/>
              <a:gd name="connsiteY1481" fmla="*/ 241274 h 474474"/>
              <a:gd name="connsiteX1482" fmla="*/ 1054429 w 1541218"/>
              <a:gd name="connsiteY1482" fmla="*/ 238058 h 474474"/>
              <a:gd name="connsiteX1483" fmla="*/ 1054490 w 1541218"/>
              <a:gd name="connsiteY1483" fmla="*/ 234842 h 474474"/>
              <a:gd name="connsiteX1484" fmla="*/ 1054793 w 1541218"/>
              <a:gd name="connsiteY1484" fmla="*/ 231565 h 474474"/>
              <a:gd name="connsiteX1485" fmla="*/ 1054793 w 1541218"/>
              <a:gd name="connsiteY1485" fmla="*/ 229866 h 474474"/>
              <a:gd name="connsiteX1486" fmla="*/ 1054793 w 1541218"/>
              <a:gd name="connsiteY1486" fmla="*/ 227863 h 474474"/>
              <a:gd name="connsiteX1487" fmla="*/ 1054793 w 1541218"/>
              <a:gd name="connsiteY1487" fmla="*/ 225861 h 474474"/>
              <a:gd name="connsiteX1488" fmla="*/ 1054793 w 1541218"/>
              <a:gd name="connsiteY1488" fmla="*/ 224222 h 474474"/>
              <a:gd name="connsiteX1489" fmla="*/ 1052912 w 1541218"/>
              <a:gd name="connsiteY1489" fmla="*/ 223737 h 474474"/>
              <a:gd name="connsiteX1490" fmla="*/ 1051031 w 1541218"/>
              <a:gd name="connsiteY1490" fmla="*/ 223312 h 474474"/>
              <a:gd name="connsiteX1491" fmla="*/ 1049150 w 1541218"/>
              <a:gd name="connsiteY1491" fmla="*/ 222887 h 474474"/>
              <a:gd name="connsiteX1492" fmla="*/ 1047329 w 1541218"/>
              <a:gd name="connsiteY1492" fmla="*/ 222584 h 474474"/>
              <a:gd name="connsiteX1493" fmla="*/ 1045509 w 1541218"/>
              <a:gd name="connsiteY1493" fmla="*/ 222281 h 474474"/>
              <a:gd name="connsiteX1494" fmla="*/ 1043688 w 1541218"/>
              <a:gd name="connsiteY1494" fmla="*/ 222038 h 474474"/>
              <a:gd name="connsiteX1495" fmla="*/ 1041928 w 1541218"/>
              <a:gd name="connsiteY1495" fmla="*/ 221856 h 474474"/>
              <a:gd name="connsiteX1496" fmla="*/ 1040108 w 1541218"/>
              <a:gd name="connsiteY1496" fmla="*/ 221674 h 474474"/>
              <a:gd name="connsiteX1497" fmla="*/ 1038348 w 1541218"/>
              <a:gd name="connsiteY1497" fmla="*/ 221552 h 474474"/>
              <a:gd name="connsiteX1498" fmla="*/ 1036649 w 1541218"/>
              <a:gd name="connsiteY1498" fmla="*/ 221492 h 474474"/>
              <a:gd name="connsiteX1499" fmla="*/ 1034950 w 1541218"/>
              <a:gd name="connsiteY1499" fmla="*/ 221431 h 474474"/>
              <a:gd name="connsiteX1500" fmla="*/ 1033251 w 1541218"/>
              <a:gd name="connsiteY1500" fmla="*/ 221431 h 474474"/>
              <a:gd name="connsiteX1501" fmla="*/ 1031613 w 1541218"/>
              <a:gd name="connsiteY1501" fmla="*/ 221492 h 474474"/>
              <a:gd name="connsiteX1502" fmla="*/ 1029974 w 1541218"/>
              <a:gd name="connsiteY1502" fmla="*/ 221552 h 474474"/>
              <a:gd name="connsiteX1503" fmla="*/ 1028457 w 1541218"/>
              <a:gd name="connsiteY1503" fmla="*/ 221613 h 474474"/>
              <a:gd name="connsiteX1504" fmla="*/ 1026879 w 1541218"/>
              <a:gd name="connsiteY1504" fmla="*/ 221734 h 474474"/>
              <a:gd name="connsiteX1505" fmla="*/ 1023845 w 1541218"/>
              <a:gd name="connsiteY1505" fmla="*/ 222038 h 474474"/>
              <a:gd name="connsiteX1506" fmla="*/ 1020993 w 1541218"/>
              <a:gd name="connsiteY1506" fmla="*/ 222402 h 474474"/>
              <a:gd name="connsiteX1507" fmla="*/ 1018202 w 1541218"/>
              <a:gd name="connsiteY1507" fmla="*/ 222887 h 474474"/>
              <a:gd name="connsiteX1508" fmla="*/ 1015653 w 1541218"/>
              <a:gd name="connsiteY1508" fmla="*/ 223494 h 474474"/>
              <a:gd name="connsiteX1509" fmla="*/ 1013226 w 1541218"/>
              <a:gd name="connsiteY1509" fmla="*/ 224040 h 474474"/>
              <a:gd name="connsiteX1510" fmla="*/ 1011041 w 1541218"/>
              <a:gd name="connsiteY1510" fmla="*/ 224708 h 474474"/>
              <a:gd name="connsiteX1511" fmla="*/ 1008978 w 1541218"/>
              <a:gd name="connsiteY1511" fmla="*/ 225375 h 474474"/>
              <a:gd name="connsiteX1512" fmla="*/ 1007218 w 1541218"/>
              <a:gd name="connsiteY1512" fmla="*/ 226043 h 474474"/>
              <a:gd name="connsiteX1513" fmla="*/ 1004609 w 1541218"/>
              <a:gd name="connsiteY1513" fmla="*/ 227257 h 474474"/>
              <a:gd name="connsiteX1514" fmla="*/ 1002000 w 1541218"/>
              <a:gd name="connsiteY1514" fmla="*/ 228349 h 474474"/>
              <a:gd name="connsiteX1515" fmla="*/ 999330 w 1541218"/>
              <a:gd name="connsiteY1515" fmla="*/ 229502 h 474474"/>
              <a:gd name="connsiteX1516" fmla="*/ 996660 w 1541218"/>
              <a:gd name="connsiteY1516" fmla="*/ 230533 h 474474"/>
              <a:gd name="connsiteX1517" fmla="*/ 993990 w 1541218"/>
              <a:gd name="connsiteY1517" fmla="*/ 231565 h 474474"/>
              <a:gd name="connsiteX1518" fmla="*/ 991259 w 1541218"/>
              <a:gd name="connsiteY1518" fmla="*/ 232475 h 474474"/>
              <a:gd name="connsiteX1519" fmla="*/ 988528 w 1541218"/>
              <a:gd name="connsiteY1519" fmla="*/ 233446 h 474474"/>
              <a:gd name="connsiteX1520" fmla="*/ 985737 w 1541218"/>
              <a:gd name="connsiteY1520" fmla="*/ 234235 h 474474"/>
              <a:gd name="connsiteX1521" fmla="*/ 983006 w 1541218"/>
              <a:gd name="connsiteY1521" fmla="*/ 235084 h 474474"/>
              <a:gd name="connsiteX1522" fmla="*/ 980154 w 1541218"/>
              <a:gd name="connsiteY1522" fmla="*/ 235752 h 474474"/>
              <a:gd name="connsiteX1523" fmla="*/ 977424 w 1541218"/>
              <a:gd name="connsiteY1523" fmla="*/ 236359 h 474474"/>
              <a:gd name="connsiteX1524" fmla="*/ 974572 w 1541218"/>
              <a:gd name="connsiteY1524" fmla="*/ 236966 h 474474"/>
              <a:gd name="connsiteX1525" fmla="*/ 971780 w 1541218"/>
              <a:gd name="connsiteY1525" fmla="*/ 237451 h 474474"/>
              <a:gd name="connsiteX1526" fmla="*/ 968928 w 1541218"/>
              <a:gd name="connsiteY1526" fmla="*/ 237815 h 474474"/>
              <a:gd name="connsiteX1527" fmla="*/ 966137 w 1541218"/>
              <a:gd name="connsiteY1527" fmla="*/ 238119 h 474474"/>
              <a:gd name="connsiteX1528" fmla="*/ 963285 w 1541218"/>
              <a:gd name="connsiteY1528" fmla="*/ 238422 h 474474"/>
              <a:gd name="connsiteX1529" fmla="*/ 960493 w 1541218"/>
              <a:gd name="connsiteY1529" fmla="*/ 238543 h 474474"/>
              <a:gd name="connsiteX1530" fmla="*/ 957641 w 1541218"/>
              <a:gd name="connsiteY1530" fmla="*/ 238543 h 474474"/>
              <a:gd name="connsiteX1531" fmla="*/ 954850 w 1541218"/>
              <a:gd name="connsiteY1531" fmla="*/ 238483 h 474474"/>
              <a:gd name="connsiteX1532" fmla="*/ 951998 w 1541218"/>
              <a:gd name="connsiteY1532" fmla="*/ 238240 h 474474"/>
              <a:gd name="connsiteX1533" fmla="*/ 949207 w 1541218"/>
              <a:gd name="connsiteY1533" fmla="*/ 237937 h 474474"/>
              <a:gd name="connsiteX1534" fmla="*/ 946415 w 1541218"/>
              <a:gd name="connsiteY1534" fmla="*/ 237512 h 474474"/>
              <a:gd name="connsiteX1535" fmla="*/ 943624 w 1541218"/>
              <a:gd name="connsiteY1535" fmla="*/ 237026 h 474474"/>
              <a:gd name="connsiteX1536" fmla="*/ 940833 w 1541218"/>
              <a:gd name="connsiteY1536" fmla="*/ 236298 h 474474"/>
              <a:gd name="connsiteX1537" fmla="*/ 938102 w 1541218"/>
              <a:gd name="connsiteY1537" fmla="*/ 235509 h 474474"/>
              <a:gd name="connsiteX1538" fmla="*/ 935371 w 1541218"/>
              <a:gd name="connsiteY1538" fmla="*/ 234660 h 474474"/>
              <a:gd name="connsiteX1539" fmla="*/ 932641 w 1541218"/>
              <a:gd name="connsiteY1539" fmla="*/ 233567 h 474474"/>
              <a:gd name="connsiteX1540" fmla="*/ 929910 w 1541218"/>
              <a:gd name="connsiteY1540" fmla="*/ 232354 h 474474"/>
              <a:gd name="connsiteX1541" fmla="*/ 927301 w 1541218"/>
              <a:gd name="connsiteY1541" fmla="*/ 231019 h 474474"/>
              <a:gd name="connsiteX1542" fmla="*/ 924631 w 1541218"/>
              <a:gd name="connsiteY1542" fmla="*/ 229502 h 474474"/>
              <a:gd name="connsiteX1543" fmla="*/ 922021 w 1541218"/>
              <a:gd name="connsiteY1543" fmla="*/ 227863 h 474474"/>
              <a:gd name="connsiteX1544" fmla="*/ 919412 w 1541218"/>
              <a:gd name="connsiteY1544" fmla="*/ 226043 h 474474"/>
              <a:gd name="connsiteX1545" fmla="*/ 915043 w 1541218"/>
              <a:gd name="connsiteY1545" fmla="*/ 223373 h 474474"/>
              <a:gd name="connsiteX1546" fmla="*/ 910552 w 1541218"/>
              <a:gd name="connsiteY1546" fmla="*/ 220764 h 474474"/>
              <a:gd name="connsiteX1547" fmla="*/ 905880 w 1541218"/>
              <a:gd name="connsiteY1547" fmla="*/ 218215 h 474474"/>
              <a:gd name="connsiteX1548" fmla="*/ 901147 w 1541218"/>
              <a:gd name="connsiteY1548" fmla="*/ 215848 h 474474"/>
              <a:gd name="connsiteX1549" fmla="*/ 896231 w 1541218"/>
              <a:gd name="connsiteY1549" fmla="*/ 213542 h 474474"/>
              <a:gd name="connsiteX1550" fmla="*/ 891195 w 1541218"/>
              <a:gd name="connsiteY1550" fmla="*/ 211297 h 474474"/>
              <a:gd name="connsiteX1551" fmla="*/ 886098 w 1541218"/>
              <a:gd name="connsiteY1551" fmla="*/ 209234 h 474474"/>
              <a:gd name="connsiteX1552" fmla="*/ 880879 w 1541218"/>
              <a:gd name="connsiteY1552" fmla="*/ 207292 h 474474"/>
              <a:gd name="connsiteX1553" fmla="*/ 875539 w 1541218"/>
              <a:gd name="connsiteY1553" fmla="*/ 205472 h 474474"/>
              <a:gd name="connsiteX1554" fmla="*/ 870138 w 1541218"/>
              <a:gd name="connsiteY1554" fmla="*/ 203833 h 474474"/>
              <a:gd name="connsiteX1555" fmla="*/ 864616 w 1541218"/>
              <a:gd name="connsiteY1555" fmla="*/ 202316 h 474474"/>
              <a:gd name="connsiteX1556" fmla="*/ 859034 w 1541218"/>
              <a:gd name="connsiteY1556" fmla="*/ 200860 h 474474"/>
              <a:gd name="connsiteX1557" fmla="*/ 853390 w 1541218"/>
              <a:gd name="connsiteY1557" fmla="*/ 199586 h 474474"/>
              <a:gd name="connsiteX1558" fmla="*/ 847565 w 1541218"/>
              <a:gd name="connsiteY1558" fmla="*/ 198554 h 474474"/>
              <a:gd name="connsiteX1559" fmla="*/ 841800 w 1541218"/>
              <a:gd name="connsiteY1559" fmla="*/ 197583 h 474474"/>
              <a:gd name="connsiteX1560" fmla="*/ 835974 w 1541218"/>
              <a:gd name="connsiteY1560" fmla="*/ 196855 h 474474"/>
              <a:gd name="connsiteX1561" fmla="*/ 830088 w 1541218"/>
              <a:gd name="connsiteY1561" fmla="*/ 196248 h 474474"/>
              <a:gd name="connsiteX1562" fmla="*/ 824142 w 1541218"/>
              <a:gd name="connsiteY1562" fmla="*/ 195823 h 474474"/>
              <a:gd name="connsiteX1563" fmla="*/ 818134 w 1541218"/>
              <a:gd name="connsiteY1563" fmla="*/ 195581 h 474474"/>
              <a:gd name="connsiteX1564" fmla="*/ 812187 w 1541218"/>
              <a:gd name="connsiteY1564" fmla="*/ 195520 h 474474"/>
              <a:gd name="connsiteX1565" fmla="*/ 806180 w 1541218"/>
              <a:gd name="connsiteY1565" fmla="*/ 195641 h 474474"/>
              <a:gd name="connsiteX1566" fmla="*/ 800112 w 1541218"/>
              <a:gd name="connsiteY1566" fmla="*/ 196005 h 474474"/>
              <a:gd name="connsiteX1567" fmla="*/ 794043 w 1541218"/>
              <a:gd name="connsiteY1567" fmla="*/ 196552 h 474474"/>
              <a:gd name="connsiteX1568" fmla="*/ 787975 w 1541218"/>
              <a:gd name="connsiteY1568" fmla="*/ 197280 h 474474"/>
              <a:gd name="connsiteX1569" fmla="*/ 781968 w 1541218"/>
              <a:gd name="connsiteY1569" fmla="*/ 198251 h 474474"/>
              <a:gd name="connsiteX1570" fmla="*/ 775960 w 1541218"/>
              <a:gd name="connsiteY1570" fmla="*/ 199404 h 474474"/>
              <a:gd name="connsiteX1571" fmla="*/ 769892 w 1541218"/>
              <a:gd name="connsiteY1571" fmla="*/ 200860 h 474474"/>
              <a:gd name="connsiteX1572" fmla="*/ 763885 w 1541218"/>
              <a:gd name="connsiteY1572" fmla="*/ 202498 h 474474"/>
              <a:gd name="connsiteX1573" fmla="*/ 757938 w 1541218"/>
              <a:gd name="connsiteY1573" fmla="*/ 204379 h 474474"/>
              <a:gd name="connsiteX1574" fmla="*/ 751991 w 1541218"/>
              <a:gd name="connsiteY1574" fmla="*/ 206503 h 474474"/>
              <a:gd name="connsiteX1575" fmla="*/ 746044 w 1541218"/>
              <a:gd name="connsiteY1575" fmla="*/ 208809 h 474474"/>
              <a:gd name="connsiteX1576" fmla="*/ 740219 w 1541218"/>
              <a:gd name="connsiteY1576" fmla="*/ 211479 h 474474"/>
              <a:gd name="connsiteX1577" fmla="*/ 735546 w 1541218"/>
              <a:gd name="connsiteY1577" fmla="*/ 213907 h 474474"/>
              <a:gd name="connsiteX1578" fmla="*/ 730934 w 1541218"/>
              <a:gd name="connsiteY1578" fmla="*/ 216334 h 474474"/>
              <a:gd name="connsiteX1579" fmla="*/ 726565 w 1541218"/>
              <a:gd name="connsiteY1579" fmla="*/ 218822 h 474474"/>
              <a:gd name="connsiteX1580" fmla="*/ 722317 w 1541218"/>
              <a:gd name="connsiteY1580" fmla="*/ 221370 h 474474"/>
              <a:gd name="connsiteX1581" fmla="*/ 718312 w 1541218"/>
              <a:gd name="connsiteY1581" fmla="*/ 223919 h 474474"/>
              <a:gd name="connsiteX1582" fmla="*/ 714368 w 1541218"/>
              <a:gd name="connsiteY1582" fmla="*/ 226468 h 474474"/>
              <a:gd name="connsiteX1583" fmla="*/ 710667 w 1541218"/>
              <a:gd name="connsiteY1583" fmla="*/ 229138 h 474474"/>
              <a:gd name="connsiteX1584" fmla="*/ 707026 w 1541218"/>
              <a:gd name="connsiteY1584" fmla="*/ 231747 h 474474"/>
              <a:gd name="connsiteX1585" fmla="*/ 703628 w 1541218"/>
              <a:gd name="connsiteY1585" fmla="*/ 234417 h 474474"/>
              <a:gd name="connsiteX1586" fmla="*/ 700351 w 1541218"/>
              <a:gd name="connsiteY1586" fmla="*/ 237087 h 474474"/>
              <a:gd name="connsiteX1587" fmla="*/ 697195 w 1541218"/>
              <a:gd name="connsiteY1587" fmla="*/ 239818 h 474474"/>
              <a:gd name="connsiteX1588" fmla="*/ 694161 w 1541218"/>
              <a:gd name="connsiteY1588" fmla="*/ 242548 h 474474"/>
              <a:gd name="connsiteX1589" fmla="*/ 691309 w 1541218"/>
              <a:gd name="connsiteY1589" fmla="*/ 245218 h 474474"/>
              <a:gd name="connsiteX1590" fmla="*/ 688578 w 1541218"/>
              <a:gd name="connsiteY1590" fmla="*/ 247949 h 474474"/>
              <a:gd name="connsiteX1591" fmla="*/ 685969 w 1541218"/>
              <a:gd name="connsiteY1591" fmla="*/ 250740 h 474474"/>
              <a:gd name="connsiteX1592" fmla="*/ 683481 w 1541218"/>
              <a:gd name="connsiteY1592" fmla="*/ 253410 h 474474"/>
              <a:gd name="connsiteX1593" fmla="*/ 681236 w 1541218"/>
              <a:gd name="connsiteY1593" fmla="*/ 255898 h 474474"/>
              <a:gd name="connsiteX1594" fmla="*/ 678930 w 1541218"/>
              <a:gd name="connsiteY1594" fmla="*/ 258265 h 474474"/>
              <a:gd name="connsiteX1595" fmla="*/ 676503 w 1541218"/>
              <a:gd name="connsiteY1595" fmla="*/ 260632 h 474474"/>
              <a:gd name="connsiteX1596" fmla="*/ 673954 w 1541218"/>
              <a:gd name="connsiteY1596" fmla="*/ 262998 h 474474"/>
              <a:gd name="connsiteX1597" fmla="*/ 671405 w 1541218"/>
              <a:gd name="connsiteY1597" fmla="*/ 265304 h 474474"/>
              <a:gd name="connsiteX1598" fmla="*/ 668796 w 1541218"/>
              <a:gd name="connsiteY1598" fmla="*/ 267731 h 474474"/>
              <a:gd name="connsiteX1599" fmla="*/ 666126 w 1541218"/>
              <a:gd name="connsiteY1599" fmla="*/ 270037 h 474474"/>
              <a:gd name="connsiteX1600" fmla="*/ 663395 w 1541218"/>
              <a:gd name="connsiteY1600" fmla="*/ 272343 h 474474"/>
              <a:gd name="connsiteX1601" fmla="*/ 660665 w 1541218"/>
              <a:gd name="connsiteY1601" fmla="*/ 274588 h 474474"/>
              <a:gd name="connsiteX1602" fmla="*/ 657813 w 1541218"/>
              <a:gd name="connsiteY1602" fmla="*/ 276834 h 474474"/>
              <a:gd name="connsiteX1603" fmla="*/ 655021 w 1541218"/>
              <a:gd name="connsiteY1603" fmla="*/ 279079 h 474474"/>
              <a:gd name="connsiteX1604" fmla="*/ 652109 w 1541218"/>
              <a:gd name="connsiteY1604" fmla="*/ 281263 h 474474"/>
              <a:gd name="connsiteX1605" fmla="*/ 649257 w 1541218"/>
              <a:gd name="connsiteY1605" fmla="*/ 283387 h 474474"/>
              <a:gd name="connsiteX1606" fmla="*/ 646344 w 1541218"/>
              <a:gd name="connsiteY1606" fmla="*/ 285450 h 474474"/>
              <a:gd name="connsiteX1607" fmla="*/ 643492 w 1541218"/>
              <a:gd name="connsiteY1607" fmla="*/ 287514 h 474474"/>
              <a:gd name="connsiteX1608" fmla="*/ 640518 w 1541218"/>
              <a:gd name="connsiteY1608" fmla="*/ 289516 h 474474"/>
              <a:gd name="connsiteX1609" fmla="*/ 637666 w 1541218"/>
              <a:gd name="connsiteY1609" fmla="*/ 291458 h 474474"/>
              <a:gd name="connsiteX1610" fmla="*/ 634754 w 1541218"/>
              <a:gd name="connsiteY1610" fmla="*/ 293339 h 474474"/>
              <a:gd name="connsiteX1611" fmla="*/ 631841 w 1541218"/>
              <a:gd name="connsiteY1611" fmla="*/ 295159 h 474474"/>
              <a:gd name="connsiteX1612" fmla="*/ 628989 w 1541218"/>
              <a:gd name="connsiteY1612" fmla="*/ 296919 h 474474"/>
              <a:gd name="connsiteX1613" fmla="*/ 626076 w 1541218"/>
              <a:gd name="connsiteY1613" fmla="*/ 298618 h 474474"/>
              <a:gd name="connsiteX1614" fmla="*/ 623285 w 1541218"/>
              <a:gd name="connsiteY1614" fmla="*/ 300257 h 474474"/>
              <a:gd name="connsiteX1615" fmla="*/ 620433 w 1541218"/>
              <a:gd name="connsiteY1615" fmla="*/ 301774 h 474474"/>
              <a:gd name="connsiteX1616" fmla="*/ 617702 w 1541218"/>
              <a:gd name="connsiteY1616" fmla="*/ 303230 h 474474"/>
              <a:gd name="connsiteX1617" fmla="*/ 614971 w 1541218"/>
              <a:gd name="connsiteY1617" fmla="*/ 304626 h 474474"/>
              <a:gd name="connsiteX1618" fmla="*/ 612301 w 1541218"/>
              <a:gd name="connsiteY1618" fmla="*/ 305961 h 474474"/>
              <a:gd name="connsiteX1619" fmla="*/ 609692 w 1541218"/>
              <a:gd name="connsiteY1619" fmla="*/ 307174 h 474474"/>
              <a:gd name="connsiteX1620" fmla="*/ 607143 w 1541218"/>
              <a:gd name="connsiteY1620" fmla="*/ 308327 h 474474"/>
              <a:gd name="connsiteX1621" fmla="*/ 604656 w 1541218"/>
              <a:gd name="connsiteY1621" fmla="*/ 309298 h 474474"/>
              <a:gd name="connsiteX1622" fmla="*/ 602168 w 1541218"/>
              <a:gd name="connsiteY1622" fmla="*/ 310330 h 474474"/>
              <a:gd name="connsiteX1623" fmla="*/ 599862 w 1541218"/>
              <a:gd name="connsiteY1623" fmla="*/ 311119 h 474474"/>
              <a:gd name="connsiteX1624" fmla="*/ 597616 w 1541218"/>
              <a:gd name="connsiteY1624" fmla="*/ 311908 h 474474"/>
              <a:gd name="connsiteX1625" fmla="*/ 602896 w 1541218"/>
              <a:gd name="connsiteY1625" fmla="*/ 308388 h 474474"/>
              <a:gd name="connsiteX1626" fmla="*/ 607872 w 1541218"/>
              <a:gd name="connsiteY1626" fmla="*/ 304990 h 474474"/>
              <a:gd name="connsiteX1627" fmla="*/ 612544 w 1541218"/>
              <a:gd name="connsiteY1627" fmla="*/ 301774 h 474474"/>
              <a:gd name="connsiteX1628" fmla="*/ 616913 w 1541218"/>
              <a:gd name="connsiteY1628" fmla="*/ 298800 h 474474"/>
              <a:gd name="connsiteX1629" fmla="*/ 621100 w 1541218"/>
              <a:gd name="connsiteY1629" fmla="*/ 295827 h 474474"/>
              <a:gd name="connsiteX1630" fmla="*/ 624923 w 1541218"/>
              <a:gd name="connsiteY1630" fmla="*/ 293096 h 474474"/>
              <a:gd name="connsiteX1631" fmla="*/ 628503 w 1541218"/>
              <a:gd name="connsiteY1631" fmla="*/ 290426 h 474474"/>
              <a:gd name="connsiteX1632" fmla="*/ 631780 w 1541218"/>
              <a:gd name="connsiteY1632" fmla="*/ 287817 h 474474"/>
              <a:gd name="connsiteX1633" fmla="*/ 634936 w 1541218"/>
              <a:gd name="connsiteY1633" fmla="*/ 285390 h 474474"/>
              <a:gd name="connsiteX1634" fmla="*/ 637909 w 1541218"/>
              <a:gd name="connsiteY1634" fmla="*/ 283023 h 474474"/>
              <a:gd name="connsiteX1635" fmla="*/ 640579 w 1541218"/>
              <a:gd name="connsiteY1635" fmla="*/ 280656 h 474474"/>
              <a:gd name="connsiteX1636" fmla="*/ 643128 w 1541218"/>
              <a:gd name="connsiteY1636" fmla="*/ 278472 h 474474"/>
              <a:gd name="connsiteX1637" fmla="*/ 645555 w 1541218"/>
              <a:gd name="connsiteY1637" fmla="*/ 276287 h 474474"/>
              <a:gd name="connsiteX1638" fmla="*/ 647800 w 1541218"/>
              <a:gd name="connsiteY1638" fmla="*/ 274164 h 474474"/>
              <a:gd name="connsiteX1639" fmla="*/ 649924 w 1541218"/>
              <a:gd name="connsiteY1639" fmla="*/ 272100 h 474474"/>
              <a:gd name="connsiteX1640" fmla="*/ 651987 w 1541218"/>
              <a:gd name="connsiteY1640" fmla="*/ 270098 h 474474"/>
              <a:gd name="connsiteX1641" fmla="*/ 653868 w 1541218"/>
              <a:gd name="connsiteY1641" fmla="*/ 268095 h 474474"/>
              <a:gd name="connsiteX1642" fmla="*/ 655750 w 1541218"/>
              <a:gd name="connsiteY1642" fmla="*/ 266154 h 474474"/>
              <a:gd name="connsiteX1643" fmla="*/ 657509 w 1541218"/>
              <a:gd name="connsiteY1643" fmla="*/ 264151 h 474474"/>
              <a:gd name="connsiteX1644" fmla="*/ 659269 w 1541218"/>
              <a:gd name="connsiteY1644" fmla="*/ 262209 h 474474"/>
              <a:gd name="connsiteX1645" fmla="*/ 662607 w 1541218"/>
              <a:gd name="connsiteY1645" fmla="*/ 258204 h 474474"/>
              <a:gd name="connsiteX1646" fmla="*/ 666005 w 1541218"/>
              <a:gd name="connsiteY1646" fmla="*/ 254139 h 474474"/>
              <a:gd name="connsiteX1647" fmla="*/ 669464 w 1541218"/>
              <a:gd name="connsiteY1647" fmla="*/ 249769 h 474474"/>
              <a:gd name="connsiteX1648" fmla="*/ 673165 w 1541218"/>
              <a:gd name="connsiteY1648" fmla="*/ 245279 h 474474"/>
              <a:gd name="connsiteX1649" fmla="*/ 677170 w 1541218"/>
              <a:gd name="connsiteY1649" fmla="*/ 240424 h 474474"/>
              <a:gd name="connsiteX1650" fmla="*/ 681661 w 1541218"/>
              <a:gd name="connsiteY1650" fmla="*/ 235206 h 474474"/>
              <a:gd name="connsiteX1651" fmla="*/ 687243 w 1541218"/>
              <a:gd name="connsiteY1651" fmla="*/ 229198 h 474474"/>
              <a:gd name="connsiteX1652" fmla="*/ 693130 w 1541218"/>
              <a:gd name="connsiteY1652" fmla="*/ 223555 h 474474"/>
              <a:gd name="connsiteX1653" fmla="*/ 699137 w 1541218"/>
              <a:gd name="connsiteY1653" fmla="*/ 218215 h 474474"/>
              <a:gd name="connsiteX1654" fmla="*/ 705266 w 1541218"/>
              <a:gd name="connsiteY1654" fmla="*/ 213178 h 474474"/>
              <a:gd name="connsiteX1655" fmla="*/ 711698 w 1541218"/>
              <a:gd name="connsiteY1655" fmla="*/ 208567 h 474474"/>
              <a:gd name="connsiteX1656" fmla="*/ 718191 w 1541218"/>
              <a:gd name="connsiteY1656" fmla="*/ 204258 h 474474"/>
              <a:gd name="connsiteX1657" fmla="*/ 724927 w 1541218"/>
              <a:gd name="connsiteY1657" fmla="*/ 200253 h 474474"/>
              <a:gd name="connsiteX1658" fmla="*/ 731723 w 1541218"/>
              <a:gd name="connsiteY1658" fmla="*/ 196612 h 474474"/>
              <a:gd name="connsiteX1659" fmla="*/ 738641 w 1541218"/>
              <a:gd name="connsiteY1659" fmla="*/ 193214 h 474474"/>
              <a:gd name="connsiteX1660" fmla="*/ 745741 w 1541218"/>
              <a:gd name="connsiteY1660" fmla="*/ 190119 h 474474"/>
              <a:gd name="connsiteX1661" fmla="*/ 752901 w 1541218"/>
              <a:gd name="connsiteY1661" fmla="*/ 187449 h 474474"/>
              <a:gd name="connsiteX1662" fmla="*/ 760183 w 1541218"/>
              <a:gd name="connsiteY1662" fmla="*/ 185022 h 474474"/>
              <a:gd name="connsiteX1663" fmla="*/ 767465 w 1541218"/>
              <a:gd name="connsiteY1663" fmla="*/ 182898 h 474474"/>
              <a:gd name="connsiteX1664" fmla="*/ 774868 w 1541218"/>
              <a:gd name="connsiteY1664" fmla="*/ 181078 h 474474"/>
              <a:gd name="connsiteX1665" fmla="*/ 782332 w 1541218"/>
              <a:gd name="connsiteY1665" fmla="*/ 179561 h 474474"/>
              <a:gd name="connsiteX1666" fmla="*/ 789796 w 1541218"/>
              <a:gd name="connsiteY1666" fmla="*/ 178347 h 474474"/>
              <a:gd name="connsiteX1667" fmla="*/ 797320 w 1541218"/>
              <a:gd name="connsiteY1667" fmla="*/ 177437 h 474474"/>
              <a:gd name="connsiteX1668" fmla="*/ 804845 w 1541218"/>
              <a:gd name="connsiteY1668" fmla="*/ 176830 h 474474"/>
              <a:gd name="connsiteX1669" fmla="*/ 812369 w 1541218"/>
              <a:gd name="connsiteY1669" fmla="*/ 176466 h 474474"/>
              <a:gd name="connsiteX1670" fmla="*/ 819894 w 1541218"/>
              <a:gd name="connsiteY1670" fmla="*/ 176405 h 474474"/>
              <a:gd name="connsiteX1671" fmla="*/ 827418 w 1541218"/>
              <a:gd name="connsiteY1671" fmla="*/ 176587 h 474474"/>
              <a:gd name="connsiteX1672" fmla="*/ 834882 w 1541218"/>
              <a:gd name="connsiteY1672" fmla="*/ 177133 h 474474"/>
              <a:gd name="connsiteX1673" fmla="*/ 842285 w 1541218"/>
              <a:gd name="connsiteY1673" fmla="*/ 177922 h 474474"/>
              <a:gd name="connsiteX1674" fmla="*/ 849628 w 1541218"/>
              <a:gd name="connsiteY1674" fmla="*/ 178954 h 474474"/>
              <a:gd name="connsiteX1675" fmla="*/ 856910 w 1541218"/>
              <a:gd name="connsiteY1675" fmla="*/ 180228 h 474474"/>
              <a:gd name="connsiteX1676" fmla="*/ 864070 w 1541218"/>
              <a:gd name="connsiteY1676" fmla="*/ 181867 h 474474"/>
              <a:gd name="connsiteX1677" fmla="*/ 871170 w 1541218"/>
              <a:gd name="connsiteY1677" fmla="*/ 183687 h 474474"/>
              <a:gd name="connsiteX1678" fmla="*/ 878148 w 1541218"/>
              <a:gd name="connsiteY1678" fmla="*/ 185811 h 474474"/>
              <a:gd name="connsiteX1679" fmla="*/ 885066 w 1541218"/>
              <a:gd name="connsiteY1679" fmla="*/ 188177 h 474474"/>
              <a:gd name="connsiteX1680" fmla="*/ 891741 w 1541218"/>
              <a:gd name="connsiteY1680" fmla="*/ 190847 h 474474"/>
              <a:gd name="connsiteX1681" fmla="*/ 898355 w 1541218"/>
              <a:gd name="connsiteY1681" fmla="*/ 193699 h 474474"/>
              <a:gd name="connsiteX1682" fmla="*/ 904788 w 1541218"/>
              <a:gd name="connsiteY1682" fmla="*/ 196855 h 474474"/>
              <a:gd name="connsiteX1683" fmla="*/ 909035 w 1541218"/>
              <a:gd name="connsiteY1683" fmla="*/ 199282 h 474474"/>
              <a:gd name="connsiteX1684" fmla="*/ 913586 w 1541218"/>
              <a:gd name="connsiteY1684" fmla="*/ 201770 h 474474"/>
              <a:gd name="connsiteX1685" fmla="*/ 915953 w 1541218"/>
              <a:gd name="connsiteY1685" fmla="*/ 202923 h 474474"/>
              <a:gd name="connsiteX1686" fmla="*/ 918380 w 1541218"/>
              <a:gd name="connsiteY1686" fmla="*/ 204197 h 474474"/>
              <a:gd name="connsiteX1687" fmla="*/ 920808 w 1541218"/>
              <a:gd name="connsiteY1687" fmla="*/ 205350 h 474474"/>
              <a:gd name="connsiteX1688" fmla="*/ 923417 w 1541218"/>
              <a:gd name="connsiteY1688" fmla="*/ 206564 h 474474"/>
              <a:gd name="connsiteX1689" fmla="*/ 925966 w 1541218"/>
              <a:gd name="connsiteY1689" fmla="*/ 207717 h 474474"/>
              <a:gd name="connsiteX1690" fmla="*/ 928575 w 1541218"/>
              <a:gd name="connsiteY1690" fmla="*/ 208749 h 474474"/>
              <a:gd name="connsiteX1691" fmla="*/ 931306 w 1541218"/>
              <a:gd name="connsiteY1691" fmla="*/ 209841 h 474474"/>
              <a:gd name="connsiteX1692" fmla="*/ 933976 w 1541218"/>
              <a:gd name="connsiteY1692" fmla="*/ 210812 h 474474"/>
              <a:gd name="connsiteX1693" fmla="*/ 936767 w 1541218"/>
              <a:gd name="connsiteY1693" fmla="*/ 211783 h 474474"/>
              <a:gd name="connsiteX1694" fmla="*/ 939558 w 1541218"/>
              <a:gd name="connsiteY1694" fmla="*/ 212632 h 474474"/>
              <a:gd name="connsiteX1695" fmla="*/ 942410 w 1541218"/>
              <a:gd name="connsiteY1695" fmla="*/ 213482 h 474474"/>
              <a:gd name="connsiteX1696" fmla="*/ 945202 w 1541218"/>
              <a:gd name="connsiteY1696" fmla="*/ 214210 h 474474"/>
              <a:gd name="connsiteX1697" fmla="*/ 948114 w 1541218"/>
              <a:gd name="connsiteY1697" fmla="*/ 214817 h 474474"/>
              <a:gd name="connsiteX1698" fmla="*/ 951027 w 1541218"/>
              <a:gd name="connsiteY1698" fmla="*/ 215424 h 474474"/>
              <a:gd name="connsiteX1699" fmla="*/ 953940 w 1541218"/>
              <a:gd name="connsiteY1699" fmla="*/ 215848 h 474474"/>
              <a:gd name="connsiteX1700" fmla="*/ 956913 w 1541218"/>
              <a:gd name="connsiteY1700" fmla="*/ 216152 h 474474"/>
              <a:gd name="connsiteX1701" fmla="*/ 959826 w 1541218"/>
              <a:gd name="connsiteY1701" fmla="*/ 216394 h 474474"/>
              <a:gd name="connsiteX1702" fmla="*/ 962860 w 1541218"/>
              <a:gd name="connsiteY1702" fmla="*/ 216516 h 474474"/>
              <a:gd name="connsiteX1703" fmla="*/ 965833 w 1541218"/>
              <a:gd name="connsiteY1703" fmla="*/ 216516 h 474474"/>
              <a:gd name="connsiteX1704" fmla="*/ 968807 w 1541218"/>
              <a:gd name="connsiteY1704" fmla="*/ 216334 h 474474"/>
              <a:gd name="connsiteX1705" fmla="*/ 971780 w 1541218"/>
              <a:gd name="connsiteY1705" fmla="*/ 216091 h 474474"/>
              <a:gd name="connsiteX1706" fmla="*/ 974814 w 1541218"/>
              <a:gd name="connsiteY1706" fmla="*/ 215666 h 474474"/>
              <a:gd name="connsiteX1707" fmla="*/ 977788 w 1541218"/>
              <a:gd name="connsiteY1707" fmla="*/ 215059 h 474474"/>
              <a:gd name="connsiteX1708" fmla="*/ 980761 w 1541218"/>
              <a:gd name="connsiteY1708" fmla="*/ 214331 h 474474"/>
              <a:gd name="connsiteX1709" fmla="*/ 983735 w 1541218"/>
              <a:gd name="connsiteY1709" fmla="*/ 213421 h 474474"/>
              <a:gd name="connsiteX1710" fmla="*/ 986708 w 1541218"/>
              <a:gd name="connsiteY1710" fmla="*/ 212329 h 474474"/>
              <a:gd name="connsiteX1711" fmla="*/ 989681 w 1541218"/>
              <a:gd name="connsiteY1711" fmla="*/ 211054 h 474474"/>
              <a:gd name="connsiteX1712" fmla="*/ 992533 w 1541218"/>
              <a:gd name="connsiteY1712" fmla="*/ 209659 h 474474"/>
              <a:gd name="connsiteX1713" fmla="*/ 995992 w 1541218"/>
              <a:gd name="connsiteY1713" fmla="*/ 207960 h 474474"/>
              <a:gd name="connsiteX1714" fmla="*/ 999390 w 1541218"/>
              <a:gd name="connsiteY1714" fmla="*/ 206261 h 474474"/>
              <a:gd name="connsiteX1715" fmla="*/ 1002789 w 1541218"/>
              <a:gd name="connsiteY1715" fmla="*/ 204622 h 474474"/>
              <a:gd name="connsiteX1716" fmla="*/ 1006248 w 1541218"/>
              <a:gd name="connsiteY1716" fmla="*/ 203044 h 474474"/>
              <a:gd name="connsiteX1717" fmla="*/ 1008007 w 1541218"/>
              <a:gd name="connsiteY1717" fmla="*/ 202316 h 474474"/>
              <a:gd name="connsiteX1718" fmla="*/ 1009828 w 1541218"/>
              <a:gd name="connsiteY1718" fmla="*/ 201588 h 474474"/>
              <a:gd name="connsiteX1719" fmla="*/ 1011648 w 1541218"/>
              <a:gd name="connsiteY1719" fmla="*/ 200921 h 474474"/>
              <a:gd name="connsiteX1720" fmla="*/ 1013469 w 1541218"/>
              <a:gd name="connsiteY1720" fmla="*/ 200314 h 474474"/>
              <a:gd name="connsiteX1721" fmla="*/ 1015350 w 1541218"/>
              <a:gd name="connsiteY1721" fmla="*/ 199707 h 474474"/>
              <a:gd name="connsiteX1722" fmla="*/ 1017231 w 1541218"/>
              <a:gd name="connsiteY1722" fmla="*/ 199161 h 474474"/>
              <a:gd name="connsiteX1723" fmla="*/ 1019173 w 1541218"/>
              <a:gd name="connsiteY1723" fmla="*/ 198675 h 474474"/>
              <a:gd name="connsiteX1724" fmla="*/ 1021175 w 1541218"/>
              <a:gd name="connsiteY1724" fmla="*/ 198251 h 474474"/>
              <a:gd name="connsiteX1725" fmla="*/ 1023178 w 1541218"/>
              <a:gd name="connsiteY1725" fmla="*/ 197765 h 474474"/>
              <a:gd name="connsiteX1726" fmla="*/ 1025302 w 1541218"/>
              <a:gd name="connsiteY1726" fmla="*/ 197462 h 474474"/>
              <a:gd name="connsiteX1727" fmla="*/ 1027425 w 1541218"/>
              <a:gd name="connsiteY1727" fmla="*/ 197158 h 474474"/>
              <a:gd name="connsiteX1728" fmla="*/ 1029610 w 1541218"/>
              <a:gd name="connsiteY1728" fmla="*/ 196976 h 474474"/>
              <a:gd name="connsiteX1729" fmla="*/ 1031916 w 1541218"/>
              <a:gd name="connsiteY1729" fmla="*/ 196794 h 474474"/>
              <a:gd name="connsiteX1730" fmla="*/ 1034222 w 1541218"/>
              <a:gd name="connsiteY1730" fmla="*/ 196734 h 474474"/>
              <a:gd name="connsiteX1731" fmla="*/ 1036649 w 1541218"/>
              <a:gd name="connsiteY1731" fmla="*/ 196734 h 474474"/>
              <a:gd name="connsiteX1732" fmla="*/ 1039076 w 1541218"/>
              <a:gd name="connsiteY1732" fmla="*/ 196794 h 474474"/>
              <a:gd name="connsiteX1733" fmla="*/ 1041686 w 1541218"/>
              <a:gd name="connsiteY1733" fmla="*/ 196916 h 474474"/>
              <a:gd name="connsiteX1734" fmla="*/ 1044295 w 1541218"/>
              <a:gd name="connsiteY1734" fmla="*/ 197158 h 474474"/>
              <a:gd name="connsiteX1735" fmla="*/ 1047026 w 1541218"/>
              <a:gd name="connsiteY1735" fmla="*/ 197462 h 474474"/>
              <a:gd name="connsiteX1736" fmla="*/ 1049817 w 1541218"/>
              <a:gd name="connsiteY1736" fmla="*/ 197947 h 474474"/>
              <a:gd name="connsiteX1737" fmla="*/ 1052730 w 1541218"/>
              <a:gd name="connsiteY1737" fmla="*/ 198433 h 474474"/>
              <a:gd name="connsiteX1738" fmla="*/ 1055703 w 1541218"/>
              <a:gd name="connsiteY1738" fmla="*/ 198979 h 474474"/>
              <a:gd name="connsiteX1739" fmla="*/ 1058859 w 1541218"/>
              <a:gd name="connsiteY1739" fmla="*/ 199646 h 474474"/>
              <a:gd name="connsiteX1740" fmla="*/ 1062075 w 1541218"/>
              <a:gd name="connsiteY1740" fmla="*/ 200496 h 474474"/>
              <a:gd name="connsiteX1741" fmla="*/ 1063349 w 1541218"/>
              <a:gd name="connsiteY1741" fmla="*/ 198129 h 474474"/>
              <a:gd name="connsiteX1742" fmla="*/ 1064563 w 1541218"/>
              <a:gd name="connsiteY1742" fmla="*/ 195763 h 474474"/>
              <a:gd name="connsiteX1743" fmla="*/ 1066019 w 1541218"/>
              <a:gd name="connsiteY1743" fmla="*/ 193457 h 474474"/>
              <a:gd name="connsiteX1744" fmla="*/ 1067475 w 1541218"/>
              <a:gd name="connsiteY1744" fmla="*/ 191212 h 474474"/>
              <a:gd name="connsiteX1745" fmla="*/ 1068993 w 1541218"/>
              <a:gd name="connsiteY1745" fmla="*/ 188966 h 474474"/>
              <a:gd name="connsiteX1746" fmla="*/ 1070631 w 1541218"/>
              <a:gd name="connsiteY1746" fmla="*/ 186842 h 474474"/>
              <a:gd name="connsiteX1747" fmla="*/ 1072269 w 1541218"/>
              <a:gd name="connsiteY1747" fmla="*/ 184719 h 474474"/>
              <a:gd name="connsiteX1748" fmla="*/ 1074029 w 1541218"/>
              <a:gd name="connsiteY1748" fmla="*/ 182595 h 474474"/>
              <a:gd name="connsiteX1749" fmla="*/ 1075910 w 1541218"/>
              <a:gd name="connsiteY1749" fmla="*/ 180592 h 474474"/>
              <a:gd name="connsiteX1750" fmla="*/ 1077852 w 1541218"/>
              <a:gd name="connsiteY1750" fmla="*/ 178650 h 474474"/>
              <a:gd name="connsiteX1751" fmla="*/ 1079915 w 1541218"/>
              <a:gd name="connsiteY1751" fmla="*/ 176709 h 474474"/>
              <a:gd name="connsiteX1752" fmla="*/ 1081978 w 1541218"/>
              <a:gd name="connsiteY1752" fmla="*/ 174827 h 474474"/>
              <a:gd name="connsiteX1753" fmla="*/ 1084102 w 1541218"/>
              <a:gd name="connsiteY1753" fmla="*/ 173068 h 474474"/>
              <a:gd name="connsiteX1754" fmla="*/ 1086347 w 1541218"/>
              <a:gd name="connsiteY1754" fmla="*/ 171308 h 474474"/>
              <a:gd name="connsiteX1755" fmla="*/ 1088653 w 1541218"/>
              <a:gd name="connsiteY1755" fmla="*/ 169669 h 474474"/>
              <a:gd name="connsiteX1756" fmla="*/ 1091081 w 1541218"/>
              <a:gd name="connsiteY1756" fmla="*/ 168092 h 474474"/>
              <a:gd name="connsiteX1757" fmla="*/ 1093569 w 1541218"/>
              <a:gd name="connsiteY1757" fmla="*/ 166575 h 474474"/>
              <a:gd name="connsiteX1758" fmla="*/ 1096117 w 1541218"/>
              <a:gd name="connsiteY1758" fmla="*/ 165179 h 474474"/>
              <a:gd name="connsiteX1759" fmla="*/ 1098787 w 1541218"/>
              <a:gd name="connsiteY1759" fmla="*/ 163844 h 474474"/>
              <a:gd name="connsiteX1760" fmla="*/ 1101457 w 1541218"/>
              <a:gd name="connsiteY1760" fmla="*/ 162509 h 474474"/>
              <a:gd name="connsiteX1761" fmla="*/ 1104309 w 1541218"/>
              <a:gd name="connsiteY1761" fmla="*/ 161417 h 474474"/>
              <a:gd name="connsiteX1762" fmla="*/ 1107161 w 1541218"/>
              <a:gd name="connsiteY1762" fmla="*/ 160264 h 474474"/>
              <a:gd name="connsiteX1763" fmla="*/ 1110195 w 1541218"/>
              <a:gd name="connsiteY1763" fmla="*/ 159232 h 474474"/>
              <a:gd name="connsiteX1764" fmla="*/ 1113230 w 1541218"/>
              <a:gd name="connsiteY1764" fmla="*/ 158383 h 474474"/>
              <a:gd name="connsiteX1765" fmla="*/ 1116324 w 1541218"/>
              <a:gd name="connsiteY1765" fmla="*/ 157594 h 474474"/>
              <a:gd name="connsiteX1766" fmla="*/ 1119601 w 1541218"/>
              <a:gd name="connsiteY1766" fmla="*/ 156866 h 474474"/>
              <a:gd name="connsiteX1767" fmla="*/ 1122878 w 1541218"/>
              <a:gd name="connsiteY1767" fmla="*/ 156259 h 474474"/>
              <a:gd name="connsiteX1768" fmla="*/ 1126276 w 1541218"/>
              <a:gd name="connsiteY1768" fmla="*/ 155773 h 474474"/>
              <a:gd name="connsiteX1769" fmla="*/ 1129796 w 1541218"/>
              <a:gd name="connsiteY1769" fmla="*/ 155349 h 474474"/>
              <a:gd name="connsiteX1770" fmla="*/ 1133315 w 1541218"/>
              <a:gd name="connsiteY1770" fmla="*/ 155045 h 474474"/>
              <a:gd name="connsiteX1771" fmla="*/ 1136956 w 1541218"/>
              <a:gd name="connsiteY1771" fmla="*/ 154863 h 474474"/>
              <a:gd name="connsiteX1772" fmla="*/ 1140718 w 1541218"/>
              <a:gd name="connsiteY1772" fmla="*/ 154802 h 474474"/>
              <a:gd name="connsiteX1773" fmla="*/ 1144420 w 1541218"/>
              <a:gd name="connsiteY1773" fmla="*/ 155227 h 474474"/>
              <a:gd name="connsiteX1774" fmla="*/ 1148061 w 1541218"/>
              <a:gd name="connsiteY1774" fmla="*/ 155713 h 474474"/>
              <a:gd name="connsiteX1775" fmla="*/ 1151641 w 1541218"/>
              <a:gd name="connsiteY1775" fmla="*/ 156259 h 474474"/>
              <a:gd name="connsiteX1776" fmla="*/ 1155039 w 1541218"/>
              <a:gd name="connsiteY1776" fmla="*/ 156866 h 474474"/>
              <a:gd name="connsiteX1777" fmla="*/ 1158437 w 1541218"/>
              <a:gd name="connsiteY1777" fmla="*/ 157594 h 474474"/>
              <a:gd name="connsiteX1778" fmla="*/ 1161775 w 1541218"/>
              <a:gd name="connsiteY1778" fmla="*/ 158322 h 474474"/>
              <a:gd name="connsiteX1779" fmla="*/ 1164991 w 1541218"/>
              <a:gd name="connsiteY1779" fmla="*/ 159172 h 474474"/>
              <a:gd name="connsiteX1780" fmla="*/ 1168086 w 1541218"/>
              <a:gd name="connsiteY1780" fmla="*/ 160082 h 474474"/>
              <a:gd name="connsiteX1781" fmla="*/ 1171120 w 1541218"/>
              <a:gd name="connsiteY1781" fmla="*/ 161053 h 474474"/>
              <a:gd name="connsiteX1782" fmla="*/ 1174093 w 1541218"/>
              <a:gd name="connsiteY1782" fmla="*/ 162084 h 474474"/>
              <a:gd name="connsiteX1783" fmla="*/ 1176945 w 1541218"/>
              <a:gd name="connsiteY1783" fmla="*/ 163237 h 474474"/>
              <a:gd name="connsiteX1784" fmla="*/ 1179737 w 1541218"/>
              <a:gd name="connsiteY1784" fmla="*/ 164329 h 474474"/>
              <a:gd name="connsiteX1785" fmla="*/ 1182467 w 1541218"/>
              <a:gd name="connsiteY1785" fmla="*/ 165543 h 474474"/>
              <a:gd name="connsiteX1786" fmla="*/ 1185077 w 1541218"/>
              <a:gd name="connsiteY1786" fmla="*/ 166757 h 474474"/>
              <a:gd name="connsiteX1787" fmla="*/ 1187565 w 1541218"/>
              <a:gd name="connsiteY1787" fmla="*/ 168092 h 474474"/>
              <a:gd name="connsiteX1788" fmla="*/ 1189992 w 1541218"/>
              <a:gd name="connsiteY1788" fmla="*/ 169487 h 474474"/>
              <a:gd name="connsiteX1789" fmla="*/ 1190053 w 1541218"/>
              <a:gd name="connsiteY1789" fmla="*/ 165361 h 474474"/>
              <a:gd name="connsiteX1790" fmla="*/ 1190356 w 1541218"/>
              <a:gd name="connsiteY1790" fmla="*/ 161356 h 474474"/>
              <a:gd name="connsiteX1791" fmla="*/ 1190659 w 1541218"/>
              <a:gd name="connsiteY1791" fmla="*/ 157290 h 474474"/>
              <a:gd name="connsiteX1792" fmla="*/ 1191084 w 1541218"/>
              <a:gd name="connsiteY1792" fmla="*/ 153407 h 474474"/>
              <a:gd name="connsiteX1793" fmla="*/ 1191691 w 1541218"/>
              <a:gd name="connsiteY1793" fmla="*/ 149523 h 474474"/>
              <a:gd name="connsiteX1794" fmla="*/ 1192419 w 1541218"/>
              <a:gd name="connsiteY1794" fmla="*/ 145700 h 474474"/>
              <a:gd name="connsiteX1795" fmla="*/ 1193269 w 1541218"/>
              <a:gd name="connsiteY1795" fmla="*/ 141938 h 474474"/>
              <a:gd name="connsiteX1796" fmla="*/ 1194300 w 1541218"/>
              <a:gd name="connsiteY1796" fmla="*/ 138297 h 474474"/>
              <a:gd name="connsiteX1797" fmla="*/ 1195393 w 1541218"/>
              <a:gd name="connsiteY1797" fmla="*/ 134717 h 474474"/>
              <a:gd name="connsiteX1798" fmla="*/ 1196728 w 1541218"/>
              <a:gd name="connsiteY1798" fmla="*/ 131197 h 474474"/>
              <a:gd name="connsiteX1799" fmla="*/ 1198123 w 1541218"/>
              <a:gd name="connsiteY1799" fmla="*/ 127738 h 474474"/>
              <a:gd name="connsiteX1800" fmla="*/ 1199701 w 1541218"/>
              <a:gd name="connsiteY1800" fmla="*/ 124401 h 474474"/>
              <a:gd name="connsiteX1801" fmla="*/ 1201461 w 1541218"/>
              <a:gd name="connsiteY1801" fmla="*/ 121185 h 474474"/>
              <a:gd name="connsiteX1802" fmla="*/ 1203281 w 1541218"/>
              <a:gd name="connsiteY1802" fmla="*/ 117969 h 474474"/>
              <a:gd name="connsiteX1803" fmla="*/ 1205284 w 1541218"/>
              <a:gd name="connsiteY1803" fmla="*/ 114874 h 474474"/>
              <a:gd name="connsiteX1804" fmla="*/ 1207408 w 1541218"/>
              <a:gd name="connsiteY1804" fmla="*/ 111961 h 474474"/>
              <a:gd name="connsiteX1805" fmla="*/ 1209714 w 1541218"/>
              <a:gd name="connsiteY1805" fmla="*/ 109048 h 474474"/>
              <a:gd name="connsiteX1806" fmla="*/ 1212141 w 1541218"/>
              <a:gd name="connsiteY1806" fmla="*/ 106318 h 474474"/>
              <a:gd name="connsiteX1807" fmla="*/ 1214811 w 1541218"/>
              <a:gd name="connsiteY1807" fmla="*/ 103708 h 474474"/>
              <a:gd name="connsiteX1808" fmla="*/ 1217541 w 1541218"/>
              <a:gd name="connsiteY1808" fmla="*/ 101160 h 474474"/>
              <a:gd name="connsiteX1809" fmla="*/ 1220454 w 1541218"/>
              <a:gd name="connsiteY1809" fmla="*/ 98793 h 474474"/>
              <a:gd name="connsiteX1810" fmla="*/ 1223549 w 1541218"/>
              <a:gd name="connsiteY1810" fmla="*/ 96548 h 474474"/>
              <a:gd name="connsiteX1811" fmla="*/ 1226765 w 1541218"/>
              <a:gd name="connsiteY1811" fmla="*/ 94424 h 474474"/>
              <a:gd name="connsiteX1812" fmla="*/ 1230163 w 1541218"/>
              <a:gd name="connsiteY1812" fmla="*/ 92422 h 474474"/>
              <a:gd name="connsiteX1813" fmla="*/ 1233744 w 1541218"/>
              <a:gd name="connsiteY1813" fmla="*/ 90601 h 474474"/>
              <a:gd name="connsiteX1814" fmla="*/ 1237445 w 1541218"/>
              <a:gd name="connsiteY1814" fmla="*/ 88902 h 474474"/>
              <a:gd name="connsiteX1815" fmla="*/ 1241329 w 1541218"/>
              <a:gd name="connsiteY1815" fmla="*/ 87324 h 474474"/>
              <a:gd name="connsiteX1816" fmla="*/ 1245334 w 1541218"/>
              <a:gd name="connsiteY1816" fmla="*/ 85868 h 474474"/>
              <a:gd name="connsiteX1817" fmla="*/ 1249581 w 1541218"/>
              <a:gd name="connsiteY1817" fmla="*/ 84654 h 474474"/>
              <a:gd name="connsiteX1818" fmla="*/ 1253951 w 1541218"/>
              <a:gd name="connsiteY1818" fmla="*/ 83501 h 474474"/>
              <a:gd name="connsiteX1819" fmla="*/ 1258502 w 1541218"/>
              <a:gd name="connsiteY1819" fmla="*/ 82591 h 474474"/>
              <a:gd name="connsiteX1820" fmla="*/ 1263174 w 1541218"/>
              <a:gd name="connsiteY1820" fmla="*/ 81802 h 474474"/>
              <a:gd name="connsiteX1821" fmla="*/ 1269728 w 1541218"/>
              <a:gd name="connsiteY1821" fmla="*/ 81317 h 474474"/>
              <a:gd name="connsiteX1822" fmla="*/ 460833 w 1541218"/>
              <a:gd name="connsiteY1822" fmla="*/ 0 h 474474"/>
              <a:gd name="connsiteX1823" fmla="*/ 464845 w 1541218"/>
              <a:gd name="connsiteY1823" fmla="*/ 189 h 474474"/>
              <a:gd name="connsiteX1824" fmla="*/ 468818 w 1541218"/>
              <a:gd name="connsiteY1824" fmla="*/ 568 h 474474"/>
              <a:gd name="connsiteX1825" fmla="*/ 472716 w 1541218"/>
              <a:gd name="connsiteY1825" fmla="*/ 1211 h 474474"/>
              <a:gd name="connsiteX1826" fmla="*/ 476576 w 1541218"/>
              <a:gd name="connsiteY1826" fmla="*/ 2082 h 474474"/>
              <a:gd name="connsiteX1827" fmla="*/ 480361 w 1541218"/>
              <a:gd name="connsiteY1827" fmla="*/ 3141 h 474474"/>
              <a:gd name="connsiteX1828" fmla="*/ 484070 w 1541218"/>
              <a:gd name="connsiteY1828" fmla="*/ 4390 h 474474"/>
              <a:gd name="connsiteX1829" fmla="*/ 487741 w 1541218"/>
              <a:gd name="connsiteY1829" fmla="*/ 5828 h 474474"/>
              <a:gd name="connsiteX1830" fmla="*/ 491260 w 1541218"/>
              <a:gd name="connsiteY1830" fmla="*/ 7418 h 474474"/>
              <a:gd name="connsiteX1831" fmla="*/ 494704 w 1541218"/>
              <a:gd name="connsiteY1831" fmla="*/ 9234 h 474474"/>
              <a:gd name="connsiteX1832" fmla="*/ 497996 w 1541218"/>
              <a:gd name="connsiteY1832" fmla="*/ 11202 h 474474"/>
              <a:gd name="connsiteX1833" fmla="*/ 501213 w 1541218"/>
              <a:gd name="connsiteY1833" fmla="*/ 13321 h 474474"/>
              <a:gd name="connsiteX1834" fmla="*/ 504316 w 1541218"/>
              <a:gd name="connsiteY1834" fmla="*/ 15592 h 474474"/>
              <a:gd name="connsiteX1835" fmla="*/ 507268 w 1541218"/>
              <a:gd name="connsiteY1835" fmla="*/ 18014 h 474474"/>
              <a:gd name="connsiteX1836" fmla="*/ 510069 w 1541218"/>
              <a:gd name="connsiteY1836" fmla="*/ 20550 h 474474"/>
              <a:gd name="connsiteX1837" fmla="*/ 512718 w 1541218"/>
              <a:gd name="connsiteY1837" fmla="*/ 23237 h 474474"/>
              <a:gd name="connsiteX1838" fmla="*/ 515178 w 1541218"/>
              <a:gd name="connsiteY1838" fmla="*/ 26037 h 474474"/>
              <a:gd name="connsiteX1839" fmla="*/ 517486 w 1541218"/>
              <a:gd name="connsiteY1839" fmla="*/ 28951 h 474474"/>
              <a:gd name="connsiteX1840" fmla="*/ 519644 w 1541218"/>
              <a:gd name="connsiteY1840" fmla="*/ 31979 h 474474"/>
              <a:gd name="connsiteX1841" fmla="*/ 521574 w 1541218"/>
              <a:gd name="connsiteY1841" fmla="*/ 35044 h 474474"/>
              <a:gd name="connsiteX1842" fmla="*/ 523352 w 1541218"/>
              <a:gd name="connsiteY1842" fmla="*/ 38261 h 474474"/>
              <a:gd name="connsiteX1843" fmla="*/ 524904 w 1541218"/>
              <a:gd name="connsiteY1843" fmla="*/ 41553 h 474474"/>
              <a:gd name="connsiteX1844" fmla="*/ 526191 w 1541218"/>
              <a:gd name="connsiteY1844" fmla="*/ 44846 h 474474"/>
              <a:gd name="connsiteX1845" fmla="*/ 527326 w 1541218"/>
              <a:gd name="connsiteY1845" fmla="*/ 48252 h 474474"/>
              <a:gd name="connsiteX1846" fmla="*/ 528196 w 1541218"/>
              <a:gd name="connsiteY1846" fmla="*/ 51733 h 474474"/>
              <a:gd name="connsiteX1847" fmla="*/ 528802 w 1541218"/>
              <a:gd name="connsiteY1847" fmla="*/ 55253 h 474474"/>
              <a:gd name="connsiteX1848" fmla="*/ 529218 w 1541218"/>
              <a:gd name="connsiteY1848" fmla="*/ 58810 h 474474"/>
              <a:gd name="connsiteX1849" fmla="*/ 529332 w 1541218"/>
              <a:gd name="connsiteY1849" fmla="*/ 62368 h 474474"/>
              <a:gd name="connsiteX1850" fmla="*/ 529180 w 1541218"/>
              <a:gd name="connsiteY1850" fmla="*/ 65963 h 474474"/>
              <a:gd name="connsiteX1851" fmla="*/ 528726 w 1541218"/>
              <a:gd name="connsiteY1851" fmla="*/ 69596 h 474474"/>
              <a:gd name="connsiteX1852" fmla="*/ 528045 w 1541218"/>
              <a:gd name="connsiteY1852" fmla="*/ 73229 h 474474"/>
              <a:gd name="connsiteX1853" fmla="*/ 528878 w 1541218"/>
              <a:gd name="connsiteY1853" fmla="*/ 72586 h 474474"/>
              <a:gd name="connsiteX1854" fmla="*/ 529786 w 1541218"/>
              <a:gd name="connsiteY1854" fmla="*/ 71980 h 474474"/>
              <a:gd name="connsiteX1855" fmla="*/ 530694 w 1541218"/>
              <a:gd name="connsiteY1855" fmla="*/ 71413 h 474474"/>
              <a:gd name="connsiteX1856" fmla="*/ 531640 w 1541218"/>
              <a:gd name="connsiteY1856" fmla="*/ 70883 h 474474"/>
              <a:gd name="connsiteX1857" fmla="*/ 532624 w 1541218"/>
              <a:gd name="connsiteY1857" fmla="*/ 70353 h 474474"/>
              <a:gd name="connsiteX1858" fmla="*/ 533570 w 1541218"/>
              <a:gd name="connsiteY1858" fmla="*/ 69861 h 474474"/>
              <a:gd name="connsiteX1859" fmla="*/ 534554 w 1541218"/>
              <a:gd name="connsiteY1859" fmla="*/ 69407 h 474474"/>
              <a:gd name="connsiteX1860" fmla="*/ 535576 w 1541218"/>
              <a:gd name="connsiteY1860" fmla="*/ 68953 h 474474"/>
              <a:gd name="connsiteX1861" fmla="*/ 536598 w 1541218"/>
              <a:gd name="connsiteY1861" fmla="*/ 68536 h 474474"/>
              <a:gd name="connsiteX1862" fmla="*/ 537620 w 1541218"/>
              <a:gd name="connsiteY1862" fmla="*/ 68158 h 474474"/>
              <a:gd name="connsiteX1863" fmla="*/ 538679 w 1541218"/>
              <a:gd name="connsiteY1863" fmla="*/ 67780 h 474474"/>
              <a:gd name="connsiteX1864" fmla="*/ 539739 w 1541218"/>
              <a:gd name="connsiteY1864" fmla="*/ 67477 h 474474"/>
              <a:gd name="connsiteX1865" fmla="*/ 540799 w 1541218"/>
              <a:gd name="connsiteY1865" fmla="*/ 67174 h 474474"/>
              <a:gd name="connsiteX1866" fmla="*/ 541858 w 1541218"/>
              <a:gd name="connsiteY1866" fmla="*/ 66909 h 474474"/>
              <a:gd name="connsiteX1867" fmla="*/ 542918 w 1541218"/>
              <a:gd name="connsiteY1867" fmla="*/ 66606 h 474474"/>
              <a:gd name="connsiteX1868" fmla="*/ 544015 w 1541218"/>
              <a:gd name="connsiteY1868" fmla="*/ 66379 h 474474"/>
              <a:gd name="connsiteX1869" fmla="*/ 547951 w 1541218"/>
              <a:gd name="connsiteY1869" fmla="*/ 65774 h 474474"/>
              <a:gd name="connsiteX1870" fmla="*/ 551849 w 1541218"/>
              <a:gd name="connsiteY1870" fmla="*/ 65320 h 474474"/>
              <a:gd name="connsiteX1871" fmla="*/ 555747 w 1541218"/>
              <a:gd name="connsiteY1871" fmla="*/ 65093 h 474474"/>
              <a:gd name="connsiteX1872" fmla="*/ 559570 w 1541218"/>
              <a:gd name="connsiteY1872" fmla="*/ 65055 h 474474"/>
              <a:gd name="connsiteX1873" fmla="*/ 563354 w 1541218"/>
              <a:gd name="connsiteY1873" fmla="*/ 65206 h 474474"/>
              <a:gd name="connsiteX1874" fmla="*/ 567138 w 1541218"/>
              <a:gd name="connsiteY1874" fmla="*/ 65585 h 474474"/>
              <a:gd name="connsiteX1875" fmla="*/ 570847 w 1541218"/>
              <a:gd name="connsiteY1875" fmla="*/ 66077 h 474474"/>
              <a:gd name="connsiteX1876" fmla="*/ 574442 w 1541218"/>
              <a:gd name="connsiteY1876" fmla="*/ 66758 h 474474"/>
              <a:gd name="connsiteX1877" fmla="*/ 578000 w 1541218"/>
              <a:gd name="connsiteY1877" fmla="*/ 67590 h 474474"/>
              <a:gd name="connsiteX1878" fmla="*/ 581482 w 1541218"/>
              <a:gd name="connsiteY1878" fmla="*/ 68612 h 474474"/>
              <a:gd name="connsiteX1879" fmla="*/ 584888 w 1541218"/>
              <a:gd name="connsiteY1879" fmla="*/ 69785 h 474474"/>
              <a:gd name="connsiteX1880" fmla="*/ 588218 w 1541218"/>
              <a:gd name="connsiteY1880" fmla="*/ 71110 h 474474"/>
              <a:gd name="connsiteX1881" fmla="*/ 591435 w 1541218"/>
              <a:gd name="connsiteY1881" fmla="*/ 72586 h 474474"/>
              <a:gd name="connsiteX1882" fmla="*/ 594500 w 1541218"/>
              <a:gd name="connsiteY1882" fmla="*/ 74213 h 474474"/>
              <a:gd name="connsiteX1883" fmla="*/ 597528 w 1541218"/>
              <a:gd name="connsiteY1883" fmla="*/ 75916 h 474474"/>
              <a:gd name="connsiteX1884" fmla="*/ 600442 w 1541218"/>
              <a:gd name="connsiteY1884" fmla="*/ 77808 h 474474"/>
              <a:gd name="connsiteX1885" fmla="*/ 603204 w 1541218"/>
              <a:gd name="connsiteY1885" fmla="*/ 79738 h 474474"/>
              <a:gd name="connsiteX1886" fmla="*/ 605853 w 1541218"/>
              <a:gd name="connsiteY1886" fmla="*/ 81858 h 474474"/>
              <a:gd name="connsiteX1887" fmla="*/ 608389 w 1541218"/>
              <a:gd name="connsiteY1887" fmla="*/ 84053 h 474474"/>
              <a:gd name="connsiteX1888" fmla="*/ 610735 w 1541218"/>
              <a:gd name="connsiteY1888" fmla="*/ 86361 h 474474"/>
              <a:gd name="connsiteX1889" fmla="*/ 612968 w 1541218"/>
              <a:gd name="connsiteY1889" fmla="*/ 88783 h 474474"/>
              <a:gd name="connsiteX1890" fmla="*/ 615012 w 1541218"/>
              <a:gd name="connsiteY1890" fmla="*/ 91281 h 474474"/>
              <a:gd name="connsiteX1891" fmla="*/ 616942 w 1541218"/>
              <a:gd name="connsiteY1891" fmla="*/ 93854 h 474474"/>
              <a:gd name="connsiteX1892" fmla="*/ 618721 w 1541218"/>
              <a:gd name="connsiteY1892" fmla="*/ 96503 h 474474"/>
              <a:gd name="connsiteX1893" fmla="*/ 620310 w 1541218"/>
              <a:gd name="connsiteY1893" fmla="*/ 99228 h 474474"/>
              <a:gd name="connsiteX1894" fmla="*/ 621710 w 1541218"/>
              <a:gd name="connsiteY1894" fmla="*/ 102029 h 474474"/>
              <a:gd name="connsiteX1895" fmla="*/ 622921 w 1541218"/>
              <a:gd name="connsiteY1895" fmla="*/ 104867 h 474474"/>
              <a:gd name="connsiteX1896" fmla="*/ 623981 w 1541218"/>
              <a:gd name="connsiteY1896" fmla="*/ 107819 h 474474"/>
              <a:gd name="connsiteX1897" fmla="*/ 624814 w 1541218"/>
              <a:gd name="connsiteY1897" fmla="*/ 110771 h 474474"/>
              <a:gd name="connsiteX1898" fmla="*/ 625419 w 1541218"/>
              <a:gd name="connsiteY1898" fmla="*/ 113798 h 474474"/>
              <a:gd name="connsiteX1899" fmla="*/ 625873 w 1541218"/>
              <a:gd name="connsiteY1899" fmla="*/ 116826 h 474474"/>
              <a:gd name="connsiteX1900" fmla="*/ 626100 w 1541218"/>
              <a:gd name="connsiteY1900" fmla="*/ 119929 h 474474"/>
              <a:gd name="connsiteX1901" fmla="*/ 626138 w 1541218"/>
              <a:gd name="connsiteY1901" fmla="*/ 122881 h 474474"/>
              <a:gd name="connsiteX1902" fmla="*/ 626062 w 1541218"/>
              <a:gd name="connsiteY1902" fmla="*/ 125909 h 474474"/>
              <a:gd name="connsiteX1903" fmla="*/ 625873 w 1541218"/>
              <a:gd name="connsiteY1903" fmla="*/ 128860 h 474474"/>
              <a:gd name="connsiteX1904" fmla="*/ 625495 w 1541218"/>
              <a:gd name="connsiteY1904" fmla="*/ 131850 h 474474"/>
              <a:gd name="connsiteX1905" fmla="*/ 625078 w 1541218"/>
              <a:gd name="connsiteY1905" fmla="*/ 134802 h 474474"/>
              <a:gd name="connsiteX1906" fmla="*/ 624511 w 1541218"/>
              <a:gd name="connsiteY1906" fmla="*/ 137716 h 474474"/>
              <a:gd name="connsiteX1907" fmla="*/ 623830 w 1541218"/>
              <a:gd name="connsiteY1907" fmla="*/ 140592 h 474474"/>
              <a:gd name="connsiteX1908" fmla="*/ 622997 w 1541218"/>
              <a:gd name="connsiteY1908" fmla="*/ 143431 h 474474"/>
              <a:gd name="connsiteX1909" fmla="*/ 622089 w 1541218"/>
              <a:gd name="connsiteY1909" fmla="*/ 146231 h 474474"/>
              <a:gd name="connsiteX1910" fmla="*/ 621067 w 1541218"/>
              <a:gd name="connsiteY1910" fmla="*/ 148956 h 474474"/>
              <a:gd name="connsiteX1911" fmla="*/ 619932 w 1541218"/>
              <a:gd name="connsiteY1911" fmla="*/ 151605 h 474474"/>
              <a:gd name="connsiteX1912" fmla="*/ 618645 w 1541218"/>
              <a:gd name="connsiteY1912" fmla="*/ 154216 h 474474"/>
              <a:gd name="connsiteX1913" fmla="*/ 617282 w 1541218"/>
              <a:gd name="connsiteY1913" fmla="*/ 156714 h 474474"/>
              <a:gd name="connsiteX1914" fmla="*/ 615807 w 1541218"/>
              <a:gd name="connsiteY1914" fmla="*/ 159136 h 474474"/>
              <a:gd name="connsiteX1915" fmla="*/ 614255 w 1541218"/>
              <a:gd name="connsiteY1915" fmla="*/ 161482 h 474474"/>
              <a:gd name="connsiteX1916" fmla="*/ 612552 w 1541218"/>
              <a:gd name="connsiteY1916" fmla="*/ 163753 h 474474"/>
              <a:gd name="connsiteX1917" fmla="*/ 610773 w 1541218"/>
              <a:gd name="connsiteY1917" fmla="*/ 165872 h 474474"/>
              <a:gd name="connsiteX1918" fmla="*/ 608881 w 1541218"/>
              <a:gd name="connsiteY1918" fmla="*/ 167916 h 474474"/>
              <a:gd name="connsiteX1919" fmla="*/ 606875 w 1541218"/>
              <a:gd name="connsiteY1919" fmla="*/ 169808 h 474474"/>
              <a:gd name="connsiteX1920" fmla="*/ 604794 w 1541218"/>
              <a:gd name="connsiteY1920" fmla="*/ 171587 h 474474"/>
              <a:gd name="connsiteX1921" fmla="*/ 602637 w 1541218"/>
              <a:gd name="connsiteY1921" fmla="*/ 173214 h 474474"/>
              <a:gd name="connsiteX1922" fmla="*/ 600328 w 1541218"/>
              <a:gd name="connsiteY1922" fmla="*/ 174690 h 474474"/>
              <a:gd name="connsiteX1923" fmla="*/ 597906 w 1541218"/>
              <a:gd name="connsiteY1923" fmla="*/ 176015 h 474474"/>
              <a:gd name="connsiteX1924" fmla="*/ 595446 w 1541218"/>
              <a:gd name="connsiteY1924" fmla="*/ 177226 h 474474"/>
              <a:gd name="connsiteX1925" fmla="*/ 592911 w 1541218"/>
              <a:gd name="connsiteY1925" fmla="*/ 178247 h 474474"/>
              <a:gd name="connsiteX1926" fmla="*/ 590261 w 1541218"/>
              <a:gd name="connsiteY1926" fmla="*/ 179118 h 474474"/>
              <a:gd name="connsiteX1927" fmla="*/ 587499 w 1541218"/>
              <a:gd name="connsiteY1927" fmla="*/ 179799 h 474474"/>
              <a:gd name="connsiteX1928" fmla="*/ 584660 w 1541218"/>
              <a:gd name="connsiteY1928" fmla="*/ 180291 h 474474"/>
              <a:gd name="connsiteX1929" fmla="*/ 581746 w 1541218"/>
              <a:gd name="connsiteY1929" fmla="*/ 180556 h 474474"/>
              <a:gd name="connsiteX1930" fmla="*/ 578757 w 1541218"/>
              <a:gd name="connsiteY1930" fmla="*/ 180670 h 474474"/>
              <a:gd name="connsiteX1931" fmla="*/ 575653 w 1541218"/>
              <a:gd name="connsiteY1931" fmla="*/ 180556 h 474474"/>
              <a:gd name="connsiteX1932" fmla="*/ 572475 w 1541218"/>
              <a:gd name="connsiteY1932" fmla="*/ 180253 h 474474"/>
              <a:gd name="connsiteX1933" fmla="*/ 571377 w 1541218"/>
              <a:gd name="connsiteY1933" fmla="*/ 181313 h 474474"/>
              <a:gd name="connsiteX1934" fmla="*/ 570280 w 1541218"/>
              <a:gd name="connsiteY1934" fmla="*/ 182373 h 474474"/>
              <a:gd name="connsiteX1935" fmla="*/ 569144 w 1541218"/>
              <a:gd name="connsiteY1935" fmla="*/ 183432 h 474474"/>
              <a:gd name="connsiteX1936" fmla="*/ 567971 w 1541218"/>
              <a:gd name="connsiteY1936" fmla="*/ 184454 h 474474"/>
              <a:gd name="connsiteX1937" fmla="*/ 566798 w 1541218"/>
              <a:gd name="connsiteY1937" fmla="*/ 185476 h 474474"/>
              <a:gd name="connsiteX1938" fmla="*/ 565587 w 1541218"/>
              <a:gd name="connsiteY1938" fmla="*/ 186498 h 474474"/>
              <a:gd name="connsiteX1939" fmla="*/ 564376 w 1541218"/>
              <a:gd name="connsiteY1939" fmla="*/ 187482 h 474474"/>
              <a:gd name="connsiteX1940" fmla="*/ 563127 w 1541218"/>
              <a:gd name="connsiteY1940" fmla="*/ 188465 h 474474"/>
              <a:gd name="connsiteX1941" fmla="*/ 561840 w 1541218"/>
              <a:gd name="connsiteY1941" fmla="*/ 189412 h 474474"/>
              <a:gd name="connsiteX1942" fmla="*/ 560553 w 1541218"/>
              <a:gd name="connsiteY1942" fmla="*/ 190320 h 474474"/>
              <a:gd name="connsiteX1943" fmla="*/ 559229 w 1541218"/>
              <a:gd name="connsiteY1943" fmla="*/ 191228 h 474474"/>
              <a:gd name="connsiteX1944" fmla="*/ 557867 w 1541218"/>
              <a:gd name="connsiteY1944" fmla="*/ 192099 h 474474"/>
              <a:gd name="connsiteX1945" fmla="*/ 556466 w 1541218"/>
              <a:gd name="connsiteY1945" fmla="*/ 192969 h 474474"/>
              <a:gd name="connsiteX1946" fmla="*/ 555104 w 1541218"/>
              <a:gd name="connsiteY1946" fmla="*/ 193764 h 474474"/>
              <a:gd name="connsiteX1947" fmla="*/ 553704 w 1541218"/>
              <a:gd name="connsiteY1947" fmla="*/ 194596 h 474474"/>
              <a:gd name="connsiteX1948" fmla="*/ 552266 w 1541218"/>
              <a:gd name="connsiteY1948" fmla="*/ 195315 h 474474"/>
              <a:gd name="connsiteX1949" fmla="*/ 550790 w 1541218"/>
              <a:gd name="connsiteY1949" fmla="*/ 196072 h 474474"/>
              <a:gd name="connsiteX1950" fmla="*/ 549314 w 1541218"/>
              <a:gd name="connsiteY1950" fmla="*/ 196791 h 474474"/>
              <a:gd name="connsiteX1951" fmla="*/ 547838 w 1541218"/>
              <a:gd name="connsiteY1951" fmla="*/ 197435 h 474474"/>
              <a:gd name="connsiteX1952" fmla="*/ 546362 w 1541218"/>
              <a:gd name="connsiteY1952" fmla="*/ 198078 h 474474"/>
              <a:gd name="connsiteX1953" fmla="*/ 544772 w 1541218"/>
              <a:gd name="connsiteY1953" fmla="*/ 198608 h 474474"/>
              <a:gd name="connsiteX1954" fmla="*/ 543259 w 1541218"/>
              <a:gd name="connsiteY1954" fmla="*/ 199175 h 474474"/>
              <a:gd name="connsiteX1955" fmla="*/ 541669 w 1541218"/>
              <a:gd name="connsiteY1955" fmla="*/ 199667 h 474474"/>
              <a:gd name="connsiteX1956" fmla="*/ 540117 w 1541218"/>
              <a:gd name="connsiteY1956" fmla="*/ 200084 h 474474"/>
              <a:gd name="connsiteX1957" fmla="*/ 538528 w 1541218"/>
              <a:gd name="connsiteY1957" fmla="*/ 200538 h 474474"/>
              <a:gd name="connsiteX1958" fmla="*/ 536863 w 1541218"/>
              <a:gd name="connsiteY1958" fmla="*/ 200878 h 474474"/>
              <a:gd name="connsiteX1959" fmla="*/ 535273 w 1541218"/>
              <a:gd name="connsiteY1959" fmla="*/ 201143 h 474474"/>
              <a:gd name="connsiteX1960" fmla="*/ 533608 w 1541218"/>
              <a:gd name="connsiteY1960" fmla="*/ 201446 h 474474"/>
              <a:gd name="connsiteX1961" fmla="*/ 531943 w 1541218"/>
              <a:gd name="connsiteY1961" fmla="*/ 201635 h 474474"/>
              <a:gd name="connsiteX1962" fmla="*/ 530278 w 1541218"/>
              <a:gd name="connsiteY1962" fmla="*/ 201787 h 474474"/>
              <a:gd name="connsiteX1963" fmla="*/ 528575 w 1541218"/>
              <a:gd name="connsiteY1963" fmla="*/ 201862 h 474474"/>
              <a:gd name="connsiteX1964" fmla="*/ 526910 w 1541218"/>
              <a:gd name="connsiteY1964" fmla="*/ 201900 h 474474"/>
              <a:gd name="connsiteX1965" fmla="*/ 525320 w 1541218"/>
              <a:gd name="connsiteY1965" fmla="*/ 201976 h 474474"/>
              <a:gd name="connsiteX1966" fmla="*/ 523920 w 1541218"/>
              <a:gd name="connsiteY1966" fmla="*/ 202014 h 474474"/>
              <a:gd name="connsiteX1967" fmla="*/ 522595 w 1541218"/>
              <a:gd name="connsiteY1967" fmla="*/ 202014 h 474474"/>
              <a:gd name="connsiteX1968" fmla="*/ 521347 w 1541218"/>
              <a:gd name="connsiteY1968" fmla="*/ 202014 h 474474"/>
              <a:gd name="connsiteX1969" fmla="*/ 519152 w 1541218"/>
              <a:gd name="connsiteY1969" fmla="*/ 201938 h 474474"/>
              <a:gd name="connsiteX1970" fmla="*/ 517184 w 1541218"/>
              <a:gd name="connsiteY1970" fmla="*/ 201825 h 474474"/>
              <a:gd name="connsiteX1971" fmla="*/ 515518 w 1541218"/>
              <a:gd name="connsiteY1971" fmla="*/ 201749 h 474474"/>
              <a:gd name="connsiteX1972" fmla="*/ 513929 w 1541218"/>
              <a:gd name="connsiteY1972" fmla="*/ 201749 h 474474"/>
              <a:gd name="connsiteX1973" fmla="*/ 513210 w 1541218"/>
              <a:gd name="connsiteY1973" fmla="*/ 201787 h 474474"/>
              <a:gd name="connsiteX1974" fmla="*/ 512491 w 1541218"/>
              <a:gd name="connsiteY1974" fmla="*/ 201862 h 474474"/>
              <a:gd name="connsiteX1975" fmla="*/ 511772 w 1541218"/>
              <a:gd name="connsiteY1975" fmla="*/ 201976 h 474474"/>
              <a:gd name="connsiteX1976" fmla="*/ 511053 w 1541218"/>
              <a:gd name="connsiteY1976" fmla="*/ 202165 h 474474"/>
              <a:gd name="connsiteX1977" fmla="*/ 510334 w 1541218"/>
              <a:gd name="connsiteY1977" fmla="*/ 202392 h 474474"/>
              <a:gd name="connsiteX1978" fmla="*/ 509615 w 1541218"/>
              <a:gd name="connsiteY1978" fmla="*/ 202733 h 474474"/>
              <a:gd name="connsiteX1979" fmla="*/ 508820 w 1541218"/>
              <a:gd name="connsiteY1979" fmla="*/ 203111 h 474474"/>
              <a:gd name="connsiteX1980" fmla="*/ 507987 w 1541218"/>
              <a:gd name="connsiteY1980" fmla="*/ 203565 h 474474"/>
              <a:gd name="connsiteX1981" fmla="*/ 507155 w 1541218"/>
              <a:gd name="connsiteY1981" fmla="*/ 204133 h 474474"/>
              <a:gd name="connsiteX1982" fmla="*/ 506284 w 1541218"/>
              <a:gd name="connsiteY1982" fmla="*/ 204776 h 474474"/>
              <a:gd name="connsiteX1983" fmla="*/ 505300 w 1541218"/>
              <a:gd name="connsiteY1983" fmla="*/ 205533 h 474474"/>
              <a:gd name="connsiteX1984" fmla="*/ 504279 w 1541218"/>
              <a:gd name="connsiteY1984" fmla="*/ 206404 h 474474"/>
              <a:gd name="connsiteX1985" fmla="*/ 503181 w 1541218"/>
              <a:gd name="connsiteY1985" fmla="*/ 207312 h 474474"/>
              <a:gd name="connsiteX1986" fmla="*/ 501970 w 1541218"/>
              <a:gd name="connsiteY1986" fmla="*/ 208409 h 474474"/>
              <a:gd name="connsiteX1987" fmla="*/ 500721 w 1541218"/>
              <a:gd name="connsiteY1987" fmla="*/ 209621 h 474474"/>
              <a:gd name="connsiteX1988" fmla="*/ 499359 w 1541218"/>
              <a:gd name="connsiteY1988" fmla="*/ 211021 h 474474"/>
              <a:gd name="connsiteX1989" fmla="*/ 496256 w 1541218"/>
              <a:gd name="connsiteY1989" fmla="*/ 214124 h 474474"/>
              <a:gd name="connsiteX1990" fmla="*/ 492660 w 1541218"/>
              <a:gd name="connsiteY1990" fmla="*/ 217833 h 474474"/>
              <a:gd name="connsiteX1991" fmla="*/ 490465 w 1541218"/>
              <a:gd name="connsiteY1991" fmla="*/ 219460 h 474474"/>
              <a:gd name="connsiteX1992" fmla="*/ 488422 w 1541218"/>
              <a:gd name="connsiteY1992" fmla="*/ 220974 h 474474"/>
              <a:gd name="connsiteX1993" fmla="*/ 486416 w 1541218"/>
              <a:gd name="connsiteY1993" fmla="*/ 222488 h 474474"/>
              <a:gd name="connsiteX1994" fmla="*/ 484524 w 1541218"/>
              <a:gd name="connsiteY1994" fmla="*/ 223964 h 474474"/>
              <a:gd name="connsiteX1995" fmla="*/ 482669 w 1541218"/>
              <a:gd name="connsiteY1995" fmla="*/ 225439 h 474474"/>
              <a:gd name="connsiteX1996" fmla="*/ 480853 w 1541218"/>
              <a:gd name="connsiteY1996" fmla="*/ 226802 h 474474"/>
              <a:gd name="connsiteX1997" fmla="*/ 479036 w 1541218"/>
              <a:gd name="connsiteY1997" fmla="*/ 228164 h 474474"/>
              <a:gd name="connsiteX1998" fmla="*/ 477182 w 1541218"/>
              <a:gd name="connsiteY1998" fmla="*/ 229489 h 474474"/>
              <a:gd name="connsiteX1999" fmla="*/ 475328 w 1541218"/>
              <a:gd name="connsiteY1999" fmla="*/ 230738 h 474474"/>
              <a:gd name="connsiteX2000" fmla="*/ 473360 w 1541218"/>
              <a:gd name="connsiteY2000" fmla="*/ 231987 h 474474"/>
              <a:gd name="connsiteX2001" fmla="*/ 471354 w 1541218"/>
              <a:gd name="connsiteY2001" fmla="*/ 233160 h 474474"/>
              <a:gd name="connsiteX2002" fmla="*/ 469235 w 1541218"/>
              <a:gd name="connsiteY2002" fmla="*/ 234295 h 474474"/>
              <a:gd name="connsiteX2003" fmla="*/ 467077 w 1541218"/>
              <a:gd name="connsiteY2003" fmla="*/ 235393 h 474474"/>
              <a:gd name="connsiteX2004" fmla="*/ 464655 w 1541218"/>
              <a:gd name="connsiteY2004" fmla="*/ 236414 h 474474"/>
              <a:gd name="connsiteX2005" fmla="*/ 462158 w 1541218"/>
              <a:gd name="connsiteY2005" fmla="*/ 237398 h 474474"/>
              <a:gd name="connsiteX2006" fmla="*/ 459433 w 1541218"/>
              <a:gd name="connsiteY2006" fmla="*/ 238307 h 474474"/>
              <a:gd name="connsiteX2007" fmla="*/ 456519 w 1541218"/>
              <a:gd name="connsiteY2007" fmla="*/ 239215 h 474474"/>
              <a:gd name="connsiteX2008" fmla="*/ 453416 w 1541218"/>
              <a:gd name="connsiteY2008" fmla="*/ 240047 h 474474"/>
              <a:gd name="connsiteX2009" fmla="*/ 450010 w 1541218"/>
              <a:gd name="connsiteY2009" fmla="*/ 240804 h 474474"/>
              <a:gd name="connsiteX2010" fmla="*/ 446376 w 1541218"/>
              <a:gd name="connsiteY2010" fmla="*/ 241523 h 474474"/>
              <a:gd name="connsiteX2011" fmla="*/ 442441 w 1541218"/>
              <a:gd name="connsiteY2011" fmla="*/ 242167 h 474474"/>
              <a:gd name="connsiteX2012" fmla="*/ 438164 w 1541218"/>
              <a:gd name="connsiteY2012" fmla="*/ 242772 h 474474"/>
              <a:gd name="connsiteX2013" fmla="*/ 433585 w 1541218"/>
              <a:gd name="connsiteY2013" fmla="*/ 243302 h 474474"/>
              <a:gd name="connsiteX2014" fmla="*/ 428665 w 1541218"/>
              <a:gd name="connsiteY2014" fmla="*/ 243794 h 474474"/>
              <a:gd name="connsiteX2015" fmla="*/ 423405 w 1541218"/>
              <a:gd name="connsiteY2015" fmla="*/ 244172 h 474474"/>
              <a:gd name="connsiteX2016" fmla="*/ 417690 w 1541218"/>
              <a:gd name="connsiteY2016" fmla="*/ 244513 h 474474"/>
              <a:gd name="connsiteX2017" fmla="*/ 411559 w 1541218"/>
              <a:gd name="connsiteY2017" fmla="*/ 244816 h 474474"/>
              <a:gd name="connsiteX2018" fmla="*/ 405050 w 1541218"/>
              <a:gd name="connsiteY2018" fmla="*/ 245005 h 474474"/>
              <a:gd name="connsiteX2019" fmla="*/ 398011 w 1541218"/>
              <a:gd name="connsiteY2019" fmla="*/ 245156 h 474474"/>
              <a:gd name="connsiteX2020" fmla="*/ 390518 w 1541218"/>
              <a:gd name="connsiteY2020" fmla="*/ 245232 h 474474"/>
              <a:gd name="connsiteX2021" fmla="*/ 382533 w 1541218"/>
              <a:gd name="connsiteY2021" fmla="*/ 245232 h 474474"/>
              <a:gd name="connsiteX2022" fmla="*/ 374056 w 1541218"/>
              <a:gd name="connsiteY2022" fmla="*/ 245156 h 474474"/>
              <a:gd name="connsiteX2023" fmla="*/ 381246 w 1541218"/>
              <a:gd name="connsiteY2023" fmla="*/ 244400 h 474474"/>
              <a:gd name="connsiteX2024" fmla="*/ 388020 w 1541218"/>
              <a:gd name="connsiteY2024" fmla="*/ 243643 h 474474"/>
              <a:gd name="connsiteX2025" fmla="*/ 394416 w 1541218"/>
              <a:gd name="connsiteY2025" fmla="*/ 242810 h 474474"/>
              <a:gd name="connsiteX2026" fmla="*/ 400509 w 1541218"/>
              <a:gd name="connsiteY2026" fmla="*/ 241940 h 474474"/>
              <a:gd name="connsiteX2027" fmla="*/ 406261 w 1541218"/>
              <a:gd name="connsiteY2027" fmla="*/ 241107 h 474474"/>
              <a:gd name="connsiteX2028" fmla="*/ 411597 w 1541218"/>
              <a:gd name="connsiteY2028" fmla="*/ 240199 h 474474"/>
              <a:gd name="connsiteX2029" fmla="*/ 416706 w 1541218"/>
              <a:gd name="connsiteY2029" fmla="*/ 239291 h 474474"/>
              <a:gd name="connsiteX2030" fmla="*/ 421475 w 1541218"/>
              <a:gd name="connsiteY2030" fmla="*/ 238307 h 474474"/>
              <a:gd name="connsiteX2031" fmla="*/ 425978 w 1541218"/>
              <a:gd name="connsiteY2031" fmla="*/ 237360 h 474474"/>
              <a:gd name="connsiteX2032" fmla="*/ 430179 w 1541218"/>
              <a:gd name="connsiteY2032" fmla="*/ 236377 h 474474"/>
              <a:gd name="connsiteX2033" fmla="*/ 434153 w 1541218"/>
              <a:gd name="connsiteY2033" fmla="*/ 235355 h 474474"/>
              <a:gd name="connsiteX2034" fmla="*/ 437861 w 1541218"/>
              <a:gd name="connsiteY2034" fmla="*/ 234295 h 474474"/>
              <a:gd name="connsiteX2035" fmla="*/ 441343 w 1541218"/>
              <a:gd name="connsiteY2035" fmla="*/ 233198 h 474474"/>
              <a:gd name="connsiteX2036" fmla="*/ 444636 w 1541218"/>
              <a:gd name="connsiteY2036" fmla="*/ 232100 h 474474"/>
              <a:gd name="connsiteX2037" fmla="*/ 447739 w 1541218"/>
              <a:gd name="connsiteY2037" fmla="*/ 230965 h 474474"/>
              <a:gd name="connsiteX2038" fmla="*/ 450615 w 1541218"/>
              <a:gd name="connsiteY2038" fmla="*/ 229792 h 474474"/>
              <a:gd name="connsiteX2039" fmla="*/ 453340 w 1541218"/>
              <a:gd name="connsiteY2039" fmla="*/ 228618 h 474474"/>
              <a:gd name="connsiteX2040" fmla="*/ 455913 w 1541218"/>
              <a:gd name="connsiteY2040" fmla="*/ 227370 h 474474"/>
              <a:gd name="connsiteX2041" fmla="*/ 458335 w 1541218"/>
              <a:gd name="connsiteY2041" fmla="*/ 226159 h 474474"/>
              <a:gd name="connsiteX2042" fmla="*/ 460644 w 1541218"/>
              <a:gd name="connsiteY2042" fmla="*/ 224872 h 474474"/>
              <a:gd name="connsiteX2043" fmla="*/ 462839 w 1541218"/>
              <a:gd name="connsiteY2043" fmla="*/ 223585 h 474474"/>
              <a:gd name="connsiteX2044" fmla="*/ 464920 w 1541218"/>
              <a:gd name="connsiteY2044" fmla="*/ 222261 h 474474"/>
              <a:gd name="connsiteX2045" fmla="*/ 466888 w 1541218"/>
              <a:gd name="connsiteY2045" fmla="*/ 220936 h 474474"/>
              <a:gd name="connsiteX2046" fmla="*/ 468856 w 1541218"/>
              <a:gd name="connsiteY2046" fmla="*/ 219574 h 474474"/>
              <a:gd name="connsiteX2047" fmla="*/ 470748 w 1541218"/>
              <a:gd name="connsiteY2047" fmla="*/ 218136 h 474474"/>
              <a:gd name="connsiteX2048" fmla="*/ 472565 w 1541218"/>
              <a:gd name="connsiteY2048" fmla="*/ 216697 h 474474"/>
              <a:gd name="connsiteX2049" fmla="*/ 474381 w 1541218"/>
              <a:gd name="connsiteY2049" fmla="*/ 215259 h 474474"/>
              <a:gd name="connsiteX2050" fmla="*/ 476160 w 1541218"/>
              <a:gd name="connsiteY2050" fmla="*/ 213783 h 474474"/>
              <a:gd name="connsiteX2051" fmla="*/ 479793 w 1541218"/>
              <a:gd name="connsiteY2051" fmla="*/ 210718 h 474474"/>
              <a:gd name="connsiteX2052" fmla="*/ 483540 w 1541218"/>
              <a:gd name="connsiteY2052" fmla="*/ 207615 h 474474"/>
              <a:gd name="connsiteX2053" fmla="*/ 485810 w 1541218"/>
              <a:gd name="connsiteY2053" fmla="*/ 205723 h 474474"/>
              <a:gd name="connsiteX2054" fmla="*/ 487892 w 1541218"/>
              <a:gd name="connsiteY2054" fmla="*/ 203982 h 474474"/>
              <a:gd name="connsiteX2055" fmla="*/ 489784 w 1541218"/>
              <a:gd name="connsiteY2055" fmla="*/ 202279 h 474474"/>
              <a:gd name="connsiteX2056" fmla="*/ 491563 w 1541218"/>
              <a:gd name="connsiteY2056" fmla="*/ 200727 h 474474"/>
              <a:gd name="connsiteX2057" fmla="*/ 494666 w 1541218"/>
              <a:gd name="connsiteY2057" fmla="*/ 197927 h 474474"/>
              <a:gd name="connsiteX2058" fmla="*/ 497240 w 1541218"/>
              <a:gd name="connsiteY2058" fmla="*/ 195467 h 474474"/>
              <a:gd name="connsiteX2059" fmla="*/ 499397 w 1541218"/>
              <a:gd name="connsiteY2059" fmla="*/ 193347 h 474474"/>
              <a:gd name="connsiteX2060" fmla="*/ 501175 w 1541218"/>
              <a:gd name="connsiteY2060" fmla="*/ 191607 h 474474"/>
              <a:gd name="connsiteX2061" fmla="*/ 501970 w 1541218"/>
              <a:gd name="connsiteY2061" fmla="*/ 190850 h 474474"/>
              <a:gd name="connsiteX2062" fmla="*/ 502727 w 1541218"/>
              <a:gd name="connsiteY2062" fmla="*/ 190168 h 474474"/>
              <a:gd name="connsiteX2063" fmla="*/ 503408 w 1541218"/>
              <a:gd name="connsiteY2063" fmla="*/ 189601 h 474474"/>
              <a:gd name="connsiteX2064" fmla="*/ 504089 w 1541218"/>
              <a:gd name="connsiteY2064" fmla="*/ 189071 h 474474"/>
              <a:gd name="connsiteX2065" fmla="*/ 504695 w 1541218"/>
              <a:gd name="connsiteY2065" fmla="*/ 188655 h 474474"/>
              <a:gd name="connsiteX2066" fmla="*/ 505300 w 1541218"/>
              <a:gd name="connsiteY2066" fmla="*/ 188276 h 474474"/>
              <a:gd name="connsiteX2067" fmla="*/ 505906 w 1541218"/>
              <a:gd name="connsiteY2067" fmla="*/ 187936 h 474474"/>
              <a:gd name="connsiteX2068" fmla="*/ 506549 w 1541218"/>
              <a:gd name="connsiteY2068" fmla="*/ 187709 h 474474"/>
              <a:gd name="connsiteX2069" fmla="*/ 507117 w 1541218"/>
              <a:gd name="connsiteY2069" fmla="*/ 187557 h 474474"/>
              <a:gd name="connsiteX2070" fmla="*/ 507798 w 1541218"/>
              <a:gd name="connsiteY2070" fmla="*/ 187444 h 474474"/>
              <a:gd name="connsiteX2071" fmla="*/ 508479 w 1541218"/>
              <a:gd name="connsiteY2071" fmla="*/ 187406 h 474474"/>
              <a:gd name="connsiteX2072" fmla="*/ 509198 w 1541218"/>
              <a:gd name="connsiteY2072" fmla="*/ 187406 h 474474"/>
              <a:gd name="connsiteX2073" fmla="*/ 509993 w 1541218"/>
              <a:gd name="connsiteY2073" fmla="*/ 187482 h 474474"/>
              <a:gd name="connsiteX2074" fmla="*/ 510826 w 1541218"/>
              <a:gd name="connsiteY2074" fmla="*/ 187595 h 474474"/>
              <a:gd name="connsiteX2075" fmla="*/ 511696 w 1541218"/>
              <a:gd name="connsiteY2075" fmla="*/ 187746 h 474474"/>
              <a:gd name="connsiteX2076" fmla="*/ 512718 w 1541218"/>
              <a:gd name="connsiteY2076" fmla="*/ 187973 h 474474"/>
              <a:gd name="connsiteX2077" fmla="*/ 514989 w 1541218"/>
              <a:gd name="connsiteY2077" fmla="*/ 188617 h 474474"/>
              <a:gd name="connsiteX2078" fmla="*/ 517751 w 1541218"/>
              <a:gd name="connsiteY2078" fmla="*/ 189374 h 474474"/>
              <a:gd name="connsiteX2079" fmla="*/ 519644 w 1541218"/>
              <a:gd name="connsiteY2079" fmla="*/ 189374 h 474474"/>
              <a:gd name="connsiteX2080" fmla="*/ 521536 w 1541218"/>
              <a:gd name="connsiteY2080" fmla="*/ 189298 h 474474"/>
              <a:gd name="connsiteX2081" fmla="*/ 523352 w 1541218"/>
              <a:gd name="connsiteY2081" fmla="*/ 189222 h 474474"/>
              <a:gd name="connsiteX2082" fmla="*/ 525131 w 1541218"/>
              <a:gd name="connsiteY2082" fmla="*/ 189147 h 474474"/>
              <a:gd name="connsiteX2083" fmla="*/ 526872 w 1541218"/>
              <a:gd name="connsiteY2083" fmla="*/ 189033 h 474474"/>
              <a:gd name="connsiteX2084" fmla="*/ 528575 w 1541218"/>
              <a:gd name="connsiteY2084" fmla="*/ 188882 h 474474"/>
              <a:gd name="connsiteX2085" fmla="*/ 530240 w 1541218"/>
              <a:gd name="connsiteY2085" fmla="*/ 188730 h 474474"/>
              <a:gd name="connsiteX2086" fmla="*/ 531867 w 1541218"/>
              <a:gd name="connsiteY2086" fmla="*/ 188541 h 474474"/>
              <a:gd name="connsiteX2087" fmla="*/ 533419 w 1541218"/>
              <a:gd name="connsiteY2087" fmla="*/ 188314 h 474474"/>
              <a:gd name="connsiteX2088" fmla="*/ 534971 w 1541218"/>
              <a:gd name="connsiteY2088" fmla="*/ 188049 h 474474"/>
              <a:gd name="connsiteX2089" fmla="*/ 536447 w 1541218"/>
              <a:gd name="connsiteY2089" fmla="*/ 187784 h 474474"/>
              <a:gd name="connsiteX2090" fmla="*/ 537885 w 1541218"/>
              <a:gd name="connsiteY2090" fmla="*/ 187519 h 474474"/>
              <a:gd name="connsiteX2091" fmla="*/ 539285 w 1541218"/>
              <a:gd name="connsiteY2091" fmla="*/ 187179 h 474474"/>
              <a:gd name="connsiteX2092" fmla="*/ 540685 w 1541218"/>
              <a:gd name="connsiteY2092" fmla="*/ 186838 h 474474"/>
              <a:gd name="connsiteX2093" fmla="*/ 542010 w 1541218"/>
              <a:gd name="connsiteY2093" fmla="*/ 186460 h 474474"/>
              <a:gd name="connsiteX2094" fmla="*/ 543296 w 1541218"/>
              <a:gd name="connsiteY2094" fmla="*/ 186081 h 474474"/>
              <a:gd name="connsiteX2095" fmla="*/ 544507 w 1541218"/>
              <a:gd name="connsiteY2095" fmla="*/ 185665 h 474474"/>
              <a:gd name="connsiteX2096" fmla="*/ 545718 w 1541218"/>
              <a:gd name="connsiteY2096" fmla="*/ 185249 h 474474"/>
              <a:gd name="connsiteX2097" fmla="*/ 546854 w 1541218"/>
              <a:gd name="connsiteY2097" fmla="*/ 184795 h 474474"/>
              <a:gd name="connsiteX2098" fmla="*/ 547951 w 1541218"/>
              <a:gd name="connsiteY2098" fmla="*/ 184303 h 474474"/>
              <a:gd name="connsiteX2099" fmla="*/ 549011 w 1541218"/>
              <a:gd name="connsiteY2099" fmla="*/ 183811 h 474474"/>
              <a:gd name="connsiteX2100" fmla="*/ 550033 w 1541218"/>
              <a:gd name="connsiteY2100" fmla="*/ 183243 h 474474"/>
              <a:gd name="connsiteX2101" fmla="*/ 551017 w 1541218"/>
              <a:gd name="connsiteY2101" fmla="*/ 182713 h 474474"/>
              <a:gd name="connsiteX2102" fmla="*/ 551887 w 1541218"/>
              <a:gd name="connsiteY2102" fmla="*/ 182183 h 474474"/>
              <a:gd name="connsiteX2103" fmla="*/ 552795 w 1541218"/>
              <a:gd name="connsiteY2103" fmla="*/ 181578 h 474474"/>
              <a:gd name="connsiteX2104" fmla="*/ 553628 w 1541218"/>
              <a:gd name="connsiteY2104" fmla="*/ 180972 h 474474"/>
              <a:gd name="connsiteX2105" fmla="*/ 554423 w 1541218"/>
              <a:gd name="connsiteY2105" fmla="*/ 180329 h 474474"/>
              <a:gd name="connsiteX2106" fmla="*/ 555142 w 1541218"/>
              <a:gd name="connsiteY2106" fmla="*/ 179648 h 474474"/>
              <a:gd name="connsiteX2107" fmla="*/ 555861 w 1541218"/>
              <a:gd name="connsiteY2107" fmla="*/ 179004 h 474474"/>
              <a:gd name="connsiteX2108" fmla="*/ 556504 w 1541218"/>
              <a:gd name="connsiteY2108" fmla="*/ 178285 h 474474"/>
              <a:gd name="connsiteX2109" fmla="*/ 557110 w 1541218"/>
              <a:gd name="connsiteY2109" fmla="*/ 177604 h 474474"/>
              <a:gd name="connsiteX2110" fmla="*/ 557639 w 1541218"/>
              <a:gd name="connsiteY2110" fmla="*/ 176847 h 474474"/>
              <a:gd name="connsiteX2111" fmla="*/ 557488 w 1541218"/>
              <a:gd name="connsiteY2111" fmla="*/ 176809 h 474474"/>
              <a:gd name="connsiteX2112" fmla="*/ 557110 w 1541218"/>
              <a:gd name="connsiteY2112" fmla="*/ 176696 h 474474"/>
              <a:gd name="connsiteX2113" fmla="*/ 556883 w 1541218"/>
              <a:gd name="connsiteY2113" fmla="*/ 176582 h 474474"/>
              <a:gd name="connsiteX2114" fmla="*/ 556693 w 1541218"/>
              <a:gd name="connsiteY2114" fmla="*/ 176393 h 474474"/>
              <a:gd name="connsiteX2115" fmla="*/ 556656 w 1541218"/>
              <a:gd name="connsiteY2115" fmla="*/ 176242 h 474474"/>
              <a:gd name="connsiteX2116" fmla="*/ 556542 w 1541218"/>
              <a:gd name="connsiteY2116" fmla="*/ 176052 h 474474"/>
              <a:gd name="connsiteX2117" fmla="*/ 556504 w 1541218"/>
              <a:gd name="connsiteY2117" fmla="*/ 175901 h 474474"/>
              <a:gd name="connsiteX2118" fmla="*/ 556504 w 1541218"/>
              <a:gd name="connsiteY2118" fmla="*/ 175712 h 474474"/>
              <a:gd name="connsiteX2119" fmla="*/ 553439 w 1541218"/>
              <a:gd name="connsiteY2119" fmla="*/ 174349 h 474474"/>
              <a:gd name="connsiteX2120" fmla="*/ 550638 w 1541218"/>
              <a:gd name="connsiteY2120" fmla="*/ 172874 h 474474"/>
              <a:gd name="connsiteX2121" fmla="*/ 548103 w 1541218"/>
              <a:gd name="connsiteY2121" fmla="*/ 171208 h 474474"/>
              <a:gd name="connsiteX2122" fmla="*/ 545794 w 1541218"/>
              <a:gd name="connsiteY2122" fmla="*/ 169468 h 474474"/>
              <a:gd name="connsiteX2123" fmla="*/ 543751 w 1541218"/>
              <a:gd name="connsiteY2123" fmla="*/ 167613 h 474474"/>
              <a:gd name="connsiteX2124" fmla="*/ 541972 w 1541218"/>
              <a:gd name="connsiteY2124" fmla="*/ 165683 h 474474"/>
              <a:gd name="connsiteX2125" fmla="*/ 540420 w 1541218"/>
              <a:gd name="connsiteY2125" fmla="*/ 163602 h 474474"/>
              <a:gd name="connsiteX2126" fmla="*/ 539096 w 1541218"/>
              <a:gd name="connsiteY2126" fmla="*/ 161482 h 474474"/>
              <a:gd name="connsiteX2127" fmla="*/ 537960 w 1541218"/>
              <a:gd name="connsiteY2127" fmla="*/ 159363 h 474474"/>
              <a:gd name="connsiteX2128" fmla="*/ 537128 w 1541218"/>
              <a:gd name="connsiteY2128" fmla="*/ 157092 h 474474"/>
              <a:gd name="connsiteX2129" fmla="*/ 536409 w 1541218"/>
              <a:gd name="connsiteY2129" fmla="*/ 154822 h 474474"/>
              <a:gd name="connsiteX2130" fmla="*/ 535917 w 1541218"/>
              <a:gd name="connsiteY2130" fmla="*/ 152513 h 474474"/>
              <a:gd name="connsiteX2131" fmla="*/ 535652 w 1541218"/>
              <a:gd name="connsiteY2131" fmla="*/ 150205 h 474474"/>
              <a:gd name="connsiteX2132" fmla="*/ 535576 w 1541218"/>
              <a:gd name="connsiteY2132" fmla="*/ 147858 h 474474"/>
              <a:gd name="connsiteX2133" fmla="*/ 535690 w 1541218"/>
              <a:gd name="connsiteY2133" fmla="*/ 145550 h 474474"/>
              <a:gd name="connsiteX2134" fmla="*/ 535992 w 1541218"/>
              <a:gd name="connsiteY2134" fmla="*/ 143241 h 474474"/>
              <a:gd name="connsiteX2135" fmla="*/ 536447 w 1541218"/>
              <a:gd name="connsiteY2135" fmla="*/ 140971 h 474474"/>
              <a:gd name="connsiteX2136" fmla="*/ 537052 w 1541218"/>
              <a:gd name="connsiteY2136" fmla="*/ 138700 h 474474"/>
              <a:gd name="connsiteX2137" fmla="*/ 537885 w 1541218"/>
              <a:gd name="connsiteY2137" fmla="*/ 136543 h 474474"/>
              <a:gd name="connsiteX2138" fmla="*/ 538831 w 1541218"/>
              <a:gd name="connsiteY2138" fmla="*/ 134424 h 474474"/>
              <a:gd name="connsiteX2139" fmla="*/ 539928 w 1541218"/>
              <a:gd name="connsiteY2139" fmla="*/ 132342 h 474474"/>
              <a:gd name="connsiteX2140" fmla="*/ 541139 w 1541218"/>
              <a:gd name="connsiteY2140" fmla="*/ 130336 h 474474"/>
              <a:gd name="connsiteX2141" fmla="*/ 542502 w 1541218"/>
              <a:gd name="connsiteY2141" fmla="*/ 128482 h 474474"/>
              <a:gd name="connsiteX2142" fmla="*/ 544053 w 1541218"/>
              <a:gd name="connsiteY2142" fmla="*/ 126703 h 474474"/>
              <a:gd name="connsiteX2143" fmla="*/ 545643 w 1541218"/>
              <a:gd name="connsiteY2143" fmla="*/ 125038 h 474474"/>
              <a:gd name="connsiteX2144" fmla="*/ 547384 w 1541218"/>
              <a:gd name="connsiteY2144" fmla="*/ 123524 h 474474"/>
              <a:gd name="connsiteX2145" fmla="*/ 549238 w 1541218"/>
              <a:gd name="connsiteY2145" fmla="*/ 122124 h 474474"/>
              <a:gd name="connsiteX2146" fmla="*/ 551206 w 1541218"/>
              <a:gd name="connsiteY2146" fmla="*/ 120913 h 474474"/>
              <a:gd name="connsiteX2147" fmla="*/ 553287 w 1541218"/>
              <a:gd name="connsiteY2147" fmla="*/ 119816 h 474474"/>
              <a:gd name="connsiteX2148" fmla="*/ 555369 w 1541218"/>
              <a:gd name="connsiteY2148" fmla="*/ 118907 h 474474"/>
              <a:gd name="connsiteX2149" fmla="*/ 557602 w 1541218"/>
              <a:gd name="connsiteY2149" fmla="*/ 118150 h 474474"/>
              <a:gd name="connsiteX2150" fmla="*/ 559948 w 1541218"/>
              <a:gd name="connsiteY2150" fmla="*/ 117659 h 474474"/>
              <a:gd name="connsiteX2151" fmla="*/ 560856 w 1541218"/>
              <a:gd name="connsiteY2151" fmla="*/ 117469 h 474474"/>
              <a:gd name="connsiteX2152" fmla="*/ 561840 w 1541218"/>
              <a:gd name="connsiteY2152" fmla="*/ 117356 h 474474"/>
              <a:gd name="connsiteX2153" fmla="*/ 562900 w 1541218"/>
              <a:gd name="connsiteY2153" fmla="*/ 117280 h 474474"/>
              <a:gd name="connsiteX2154" fmla="*/ 563997 w 1541218"/>
              <a:gd name="connsiteY2154" fmla="*/ 117280 h 474474"/>
              <a:gd name="connsiteX2155" fmla="*/ 565133 w 1541218"/>
              <a:gd name="connsiteY2155" fmla="*/ 117318 h 474474"/>
              <a:gd name="connsiteX2156" fmla="*/ 566268 w 1541218"/>
              <a:gd name="connsiteY2156" fmla="*/ 117469 h 474474"/>
              <a:gd name="connsiteX2157" fmla="*/ 566836 w 1541218"/>
              <a:gd name="connsiteY2157" fmla="*/ 117545 h 474474"/>
              <a:gd name="connsiteX2158" fmla="*/ 567403 w 1541218"/>
              <a:gd name="connsiteY2158" fmla="*/ 117659 h 474474"/>
              <a:gd name="connsiteX2159" fmla="*/ 567933 w 1541218"/>
              <a:gd name="connsiteY2159" fmla="*/ 117772 h 474474"/>
              <a:gd name="connsiteX2160" fmla="*/ 568501 w 1541218"/>
              <a:gd name="connsiteY2160" fmla="*/ 117923 h 474474"/>
              <a:gd name="connsiteX2161" fmla="*/ 568993 w 1541218"/>
              <a:gd name="connsiteY2161" fmla="*/ 118075 h 474474"/>
              <a:gd name="connsiteX2162" fmla="*/ 569523 w 1541218"/>
              <a:gd name="connsiteY2162" fmla="*/ 118264 h 474474"/>
              <a:gd name="connsiteX2163" fmla="*/ 570015 w 1541218"/>
              <a:gd name="connsiteY2163" fmla="*/ 118529 h 474474"/>
              <a:gd name="connsiteX2164" fmla="*/ 570507 w 1541218"/>
              <a:gd name="connsiteY2164" fmla="*/ 118756 h 474474"/>
              <a:gd name="connsiteX2165" fmla="*/ 570961 w 1541218"/>
              <a:gd name="connsiteY2165" fmla="*/ 118983 h 474474"/>
              <a:gd name="connsiteX2166" fmla="*/ 571339 w 1541218"/>
              <a:gd name="connsiteY2166" fmla="*/ 119248 h 474474"/>
              <a:gd name="connsiteX2167" fmla="*/ 571793 w 1541218"/>
              <a:gd name="connsiteY2167" fmla="*/ 119551 h 474474"/>
              <a:gd name="connsiteX2168" fmla="*/ 572134 w 1541218"/>
              <a:gd name="connsiteY2168" fmla="*/ 119891 h 474474"/>
              <a:gd name="connsiteX2169" fmla="*/ 572437 w 1541218"/>
              <a:gd name="connsiteY2169" fmla="*/ 120232 h 474474"/>
              <a:gd name="connsiteX2170" fmla="*/ 572777 w 1541218"/>
              <a:gd name="connsiteY2170" fmla="*/ 120573 h 474474"/>
              <a:gd name="connsiteX2171" fmla="*/ 573004 w 1541218"/>
              <a:gd name="connsiteY2171" fmla="*/ 120989 h 474474"/>
              <a:gd name="connsiteX2172" fmla="*/ 573231 w 1541218"/>
              <a:gd name="connsiteY2172" fmla="*/ 121405 h 474474"/>
              <a:gd name="connsiteX2173" fmla="*/ 573383 w 1541218"/>
              <a:gd name="connsiteY2173" fmla="*/ 121821 h 474474"/>
              <a:gd name="connsiteX2174" fmla="*/ 573496 w 1541218"/>
              <a:gd name="connsiteY2174" fmla="*/ 122313 h 474474"/>
              <a:gd name="connsiteX2175" fmla="*/ 573572 w 1541218"/>
              <a:gd name="connsiteY2175" fmla="*/ 122805 h 474474"/>
              <a:gd name="connsiteX2176" fmla="*/ 573610 w 1541218"/>
              <a:gd name="connsiteY2176" fmla="*/ 123335 h 474474"/>
              <a:gd name="connsiteX2177" fmla="*/ 573686 w 1541218"/>
              <a:gd name="connsiteY2177" fmla="*/ 123865 h 474474"/>
              <a:gd name="connsiteX2178" fmla="*/ 573723 w 1541218"/>
              <a:gd name="connsiteY2178" fmla="*/ 124357 h 474474"/>
              <a:gd name="connsiteX2179" fmla="*/ 573686 w 1541218"/>
              <a:gd name="connsiteY2179" fmla="*/ 124887 h 474474"/>
              <a:gd name="connsiteX2180" fmla="*/ 573648 w 1541218"/>
              <a:gd name="connsiteY2180" fmla="*/ 125341 h 474474"/>
              <a:gd name="connsiteX2181" fmla="*/ 573534 w 1541218"/>
              <a:gd name="connsiteY2181" fmla="*/ 125833 h 474474"/>
              <a:gd name="connsiteX2182" fmla="*/ 573383 w 1541218"/>
              <a:gd name="connsiteY2182" fmla="*/ 126287 h 474474"/>
              <a:gd name="connsiteX2183" fmla="*/ 573194 w 1541218"/>
              <a:gd name="connsiteY2183" fmla="*/ 126703 h 474474"/>
              <a:gd name="connsiteX2184" fmla="*/ 572967 w 1541218"/>
              <a:gd name="connsiteY2184" fmla="*/ 127157 h 474474"/>
              <a:gd name="connsiteX2185" fmla="*/ 572739 w 1541218"/>
              <a:gd name="connsiteY2185" fmla="*/ 127574 h 474474"/>
              <a:gd name="connsiteX2186" fmla="*/ 572399 w 1541218"/>
              <a:gd name="connsiteY2186" fmla="*/ 127952 h 474474"/>
              <a:gd name="connsiteX2187" fmla="*/ 572096 w 1541218"/>
              <a:gd name="connsiteY2187" fmla="*/ 128368 h 474474"/>
              <a:gd name="connsiteX2188" fmla="*/ 571755 w 1541218"/>
              <a:gd name="connsiteY2188" fmla="*/ 128709 h 474474"/>
              <a:gd name="connsiteX2189" fmla="*/ 571339 w 1541218"/>
              <a:gd name="connsiteY2189" fmla="*/ 129050 h 474474"/>
              <a:gd name="connsiteX2190" fmla="*/ 570923 w 1541218"/>
              <a:gd name="connsiteY2190" fmla="*/ 129390 h 474474"/>
              <a:gd name="connsiteX2191" fmla="*/ 570544 w 1541218"/>
              <a:gd name="connsiteY2191" fmla="*/ 129731 h 474474"/>
              <a:gd name="connsiteX2192" fmla="*/ 570052 w 1541218"/>
              <a:gd name="connsiteY2192" fmla="*/ 129996 h 474474"/>
              <a:gd name="connsiteX2193" fmla="*/ 569598 w 1541218"/>
              <a:gd name="connsiteY2193" fmla="*/ 130299 h 474474"/>
              <a:gd name="connsiteX2194" fmla="*/ 569106 w 1541218"/>
              <a:gd name="connsiteY2194" fmla="*/ 130601 h 474474"/>
              <a:gd name="connsiteX2195" fmla="*/ 568652 w 1541218"/>
              <a:gd name="connsiteY2195" fmla="*/ 130828 h 474474"/>
              <a:gd name="connsiteX2196" fmla="*/ 568160 w 1541218"/>
              <a:gd name="connsiteY2196" fmla="*/ 131055 h 474474"/>
              <a:gd name="connsiteX2197" fmla="*/ 567138 w 1541218"/>
              <a:gd name="connsiteY2197" fmla="*/ 131472 h 474474"/>
              <a:gd name="connsiteX2198" fmla="*/ 566117 w 1541218"/>
              <a:gd name="connsiteY2198" fmla="*/ 131812 h 474474"/>
              <a:gd name="connsiteX2199" fmla="*/ 565095 w 1541218"/>
              <a:gd name="connsiteY2199" fmla="*/ 132077 h 474474"/>
              <a:gd name="connsiteX2200" fmla="*/ 564073 w 1541218"/>
              <a:gd name="connsiteY2200" fmla="*/ 132266 h 474474"/>
              <a:gd name="connsiteX2201" fmla="*/ 563127 w 1541218"/>
              <a:gd name="connsiteY2201" fmla="*/ 132380 h 474474"/>
              <a:gd name="connsiteX2202" fmla="*/ 562219 w 1541218"/>
              <a:gd name="connsiteY2202" fmla="*/ 132418 h 474474"/>
              <a:gd name="connsiteX2203" fmla="*/ 561159 w 1541218"/>
              <a:gd name="connsiteY2203" fmla="*/ 132494 h 474474"/>
              <a:gd name="connsiteX2204" fmla="*/ 560213 w 1541218"/>
              <a:gd name="connsiteY2204" fmla="*/ 132645 h 474474"/>
              <a:gd name="connsiteX2205" fmla="*/ 559267 w 1541218"/>
              <a:gd name="connsiteY2205" fmla="*/ 132910 h 474474"/>
              <a:gd name="connsiteX2206" fmla="*/ 558396 w 1541218"/>
              <a:gd name="connsiteY2206" fmla="*/ 133250 h 474474"/>
              <a:gd name="connsiteX2207" fmla="*/ 557526 w 1541218"/>
              <a:gd name="connsiteY2207" fmla="*/ 133667 h 474474"/>
              <a:gd name="connsiteX2208" fmla="*/ 556807 w 1541218"/>
              <a:gd name="connsiteY2208" fmla="*/ 134159 h 474474"/>
              <a:gd name="connsiteX2209" fmla="*/ 556050 w 1541218"/>
              <a:gd name="connsiteY2209" fmla="*/ 134726 h 474474"/>
              <a:gd name="connsiteX2210" fmla="*/ 555369 w 1541218"/>
              <a:gd name="connsiteY2210" fmla="*/ 135408 h 474474"/>
              <a:gd name="connsiteX2211" fmla="*/ 554763 w 1541218"/>
              <a:gd name="connsiteY2211" fmla="*/ 136089 h 474474"/>
              <a:gd name="connsiteX2212" fmla="*/ 554158 w 1541218"/>
              <a:gd name="connsiteY2212" fmla="*/ 136846 h 474474"/>
              <a:gd name="connsiteX2213" fmla="*/ 553666 w 1541218"/>
              <a:gd name="connsiteY2213" fmla="*/ 137678 h 474474"/>
              <a:gd name="connsiteX2214" fmla="*/ 553212 w 1541218"/>
              <a:gd name="connsiteY2214" fmla="*/ 138511 h 474474"/>
              <a:gd name="connsiteX2215" fmla="*/ 552758 w 1541218"/>
              <a:gd name="connsiteY2215" fmla="*/ 139419 h 474474"/>
              <a:gd name="connsiteX2216" fmla="*/ 552417 w 1541218"/>
              <a:gd name="connsiteY2216" fmla="*/ 140327 h 474474"/>
              <a:gd name="connsiteX2217" fmla="*/ 552114 w 1541218"/>
              <a:gd name="connsiteY2217" fmla="*/ 141311 h 474474"/>
              <a:gd name="connsiteX2218" fmla="*/ 551811 w 1541218"/>
              <a:gd name="connsiteY2218" fmla="*/ 142257 h 474474"/>
              <a:gd name="connsiteX2219" fmla="*/ 551584 w 1541218"/>
              <a:gd name="connsiteY2219" fmla="*/ 143241 h 474474"/>
              <a:gd name="connsiteX2220" fmla="*/ 551433 w 1541218"/>
              <a:gd name="connsiteY2220" fmla="*/ 144263 h 474474"/>
              <a:gd name="connsiteX2221" fmla="*/ 551319 w 1541218"/>
              <a:gd name="connsiteY2221" fmla="*/ 145285 h 474474"/>
              <a:gd name="connsiteX2222" fmla="*/ 551282 w 1541218"/>
              <a:gd name="connsiteY2222" fmla="*/ 146307 h 474474"/>
              <a:gd name="connsiteX2223" fmla="*/ 551244 w 1541218"/>
              <a:gd name="connsiteY2223" fmla="*/ 147291 h 474474"/>
              <a:gd name="connsiteX2224" fmla="*/ 551282 w 1541218"/>
              <a:gd name="connsiteY2224" fmla="*/ 148275 h 474474"/>
              <a:gd name="connsiteX2225" fmla="*/ 551357 w 1541218"/>
              <a:gd name="connsiteY2225" fmla="*/ 149259 h 474474"/>
              <a:gd name="connsiteX2226" fmla="*/ 551471 w 1541218"/>
              <a:gd name="connsiteY2226" fmla="*/ 150205 h 474474"/>
              <a:gd name="connsiteX2227" fmla="*/ 551660 w 1541218"/>
              <a:gd name="connsiteY2227" fmla="*/ 151151 h 474474"/>
              <a:gd name="connsiteX2228" fmla="*/ 551887 w 1541218"/>
              <a:gd name="connsiteY2228" fmla="*/ 152021 h 474474"/>
              <a:gd name="connsiteX2229" fmla="*/ 552190 w 1541218"/>
              <a:gd name="connsiteY2229" fmla="*/ 152892 h 474474"/>
              <a:gd name="connsiteX2230" fmla="*/ 552493 w 1541218"/>
              <a:gd name="connsiteY2230" fmla="*/ 153686 h 474474"/>
              <a:gd name="connsiteX2231" fmla="*/ 552871 w 1541218"/>
              <a:gd name="connsiteY2231" fmla="*/ 154443 h 474474"/>
              <a:gd name="connsiteX2232" fmla="*/ 553287 w 1541218"/>
              <a:gd name="connsiteY2232" fmla="*/ 155125 h 474474"/>
              <a:gd name="connsiteX2233" fmla="*/ 553741 w 1541218"/>
              <a:gd name="connsiteY2233" fmla="*/ 155806 h 474474"/>
              <a:gd name="connsiteX2234" fmla="*/ 554233 w 1541218"/>
              <a:gd name="connsiteY2234" fmla="*/ 156336 h 474474"/>
              <a:gd name="connsiteX2235" fmla="*/ 557564 w 1541218"/>
              <a:gd name="connsiteY2235" fmla="*/ 159590 h 474474"/>
              <a:gd name="connsiteX2236" fmla="*/ 560932 w 1541218"/>
              <a:gd name="connsiteY2236" fmla="*/ 162277 h 474474"/>
              <a:gd name="connsiteX2237" fmla="*/ 564338 w 1541218"/>
              <a:gd name="connsiteY2237" fmla="*/ 164434 h 474474"/>
              <a:gd name="connsiteX2238" fmla="*/ 567706 w 1541218"/>
              <a:gd name="connsiteY2238" fmla="*/ 166099 h 474474"/>
              <a:gd name="connsiteX2239" fmla="*/ 571074 w 1541218"/>
              <a:gd name="connsiteY2239" fmla="*/ 167235 h 474474"/>
              <a:gd name="connsiteX2240" fmla="*/ 574442 w 1541218"/>
              <a:gd name="connsiteY2240" fmla="*/ 167992 h 474474"/>
              <a:gd name="connsiteX2241" fmla="*/ 577735 w 1541218"/>
              <a:gd name="connsiteY2241" fmla="*/ 168257 h 474474"/>
              <a:gd name="connsiteX2242" fmla="*/ 580990 w 1541218"/>
              <a:gd name="connsiteY2242" fmla="*/ 168105 h 474474"/>
              <a:gd name="connsiteX2243" fmla="*/ 584131 w 1541218"/>
              <a:gd name="connsiteY2243" fmla="*/ 167537 h 474474"/>
              <a:gd name="connsiteX2244" fmla="*/ 587234 w 1541218"/>
              <a:gd name="connsiteY2244" fmla="*/ 166667 h 474474"/>
              <a:gd name="connsiteX2245" fmla="*/ 590224 w 1541218"/>
              <a:gd name="connsiteY2245" fmla="*/ 165380 h 474474"/>
              <a:gd name="connsiteX2246" fmla="*/ 593062 w 1541218"/>
              <a:gd name="connsiteY2246" fmla="*/ 163791 h 474474"/>
              <a:gd name="connsiteX2247" fmla="*/ 595787 w 1541218"/>
              <a:gd name="connsiteY2247" fmla="*/ 161899 h 474474"/>
              <a:gd name="connsiteX2248" fmla="*/ 598360 w 1541218"/>
              <a:gd name="connsiteY2248" fmla="*/ 159742 h 474474"/>
              <a:gd name="connsiteX2249" fmla="*/ 600782 w 1541218"/>
              <a:gd name="connsiteY2249" fmla="*/ 157319 h 474474"/>
              <a:gd name="connsiteX2250" fmla="*/ 603015 w 1541218"/>
              <a:gd name="connsiteY2250" fmla="*/ 154670 h 474474"/>
              <a:gd name="connsiteX2251" fmla="*/ 605059 w 1541218"/>
              <a:gd name="connsiteY2251" fmla="*/ 151756 h 474474"/>
              <a:gd name="connsiteX2252" fmla="*/ 606875 w 1541218"/>
              <a:gd name="connsiteY2252" fmla="*/ 148691 h 474474"/>
              <a:gd name="connsiteX2253" fmla="*/ 608503 w 1541218"/>
              <a:gd name="connsiteY2253" fmla="*/ 145474 h 474474"/>
              <a:gd name="connsiteX2254" fmla="*/ 609865 w 1541218"/>
              <a:gd name="connsiteY2254" fmla="*/ 142068 h 474474"/>
              <a:gd name="connsiteX2255" fmla="*/ 610962 w 1541218"/>
              <a:gd name="connsiteY2255" fmla="*/ 138549 h 474474"/>
              <a:gd name="connsiteX2256" fmla="*/ 611833 w 1541218"/>
              <a:gd name="connsiteY2256" fmla="*/ 134953 h 474474"/>
              <a:gd name="connsiteX2257" fmla="*/ 612363 w 1541218"/>
              <a:gd name="connsiteY2257" fmla="*/ 131283 h 474474"/>
              <a:gd name="connsiteX2258" fmla="*/ 612628 w 1541218"/>
              <a:gd name="connsiteY2258" fmla="*/ 127536 h 474474"/>
              <a:gd name="connsiteX2259" fmla="*/ 612552 w 1541218"/>
              <a:gd name="connsiteY2259" fmla="*/ 123751 h 474474"/>
              <a:gd name="connsiteX2260" fmla="*/ 612211 w 1541218"/>
              <a:gd name="connsiteY2260" fmla="*/ 119967 h 474474"/>
              <a:gd name="connsiteX2261" fmla="*/ 611454 w 1541218"/>
              <a:gd name="connsiteY2261" fmla="*/ 116220 h 474474"/>
              <a:gd name="connsiteX2262" fmla="*/ 610357 w 1541218"/>
              <a:gd name="connsiteY2262" fmla="*/ 112474 h 474474"/>
              <a:gd name="connsiteX2263" fmla="*/ 608919 w 1541218"/>
              <a:gd name="connsiteY2263" fmla="*/ 108765 h 474474"/>
              <a:gd name="connsiteX2264" fmla="*/ 607064 w 1541218"/>
              <a:gd name="connsiteY2264" fmla="*/ 105132 h 474474"/>
              <a:gd name="connsiteX2265" fmla="*/ 604794 w 1541218"/>
              <a:gd name="connsiteY2265" fmla="*/ 101688 h 474474"/>
              <a:gd name="connsiteX2266" fmla="*/ 602145 w 1541218"/>
              <a:gd name="connsiteY2266" fmla="*/ 98282 h 474474"/>
              <a:gd name="connsiteX2267" fmla="*/ 599647 w 1541218"/>
              <a:gd name="connsiteY2267" fmla="*/ 95406 h 474474"/>
              <a:gd name="connsiteX2268" fmla="*/ 597036 w 1541218"/>
              <a:gd name="connsiteY2268" fmla="*/ 92833 h 474474"/>
              <a:gd name="connsiteX2269" fmla="*/ 594311 w 1541218"/>
              <a:gd name="connsiteY2269" fmla="*/ 90486 h 474474"/>
              <a:gd name="connsiteX2270" fmla="*/ 591548 w 1541218"/>
              <a:gd name="connsiteY2270" fmla="*/ 88405 h 474474"/>
              <a:gd name="connsiteX2271" fmla="*/ 588672 w 1541218"/>
              <a:gd name="connsiteY2271" fmla="*/ 86550 h 474474"/>
              <a:gd name="connsiteX2272" fmla="*/ 585796 w 1541218"/>
              <a:gd name="connsiteY2272" fmla="*/ 84961 h 474474"/>
              <a:gd name="connsiteX2273" fmla="*/ 582806 w 1541218"/>
              <a:gd name="connsiteY2273" fmla="*/ 83599 h 474474"/>
              <a:gd name="connsiteX2274" fmla="*/ 579779 w 1541218"/>
              <a:gd name="connsiteY2274" fmla="*/ 82425 h 474474"/>
              <a:gd name="connsiteX2275" fmla="*/ 576713 w 1541218"/>
              <a:gd name="connsiteY2275" fmla="*/ 81479 h 474474"/>
              <a:gd name="connsiteX2276" fmla="*/ 573610 w 1541218"/>
              <a:gd name="connsiteY2276" fmla="*/ 80760 h 474474"/>
              <a:gd name="connsiteX2277" fmla="*/ 570544 w 1541218"/>
              <a:gd name="connsiteY2277" fmla="*/ 80268 h 474474"/>
              <a:gd name="connsiteX2278" fmla="*/ 567403 w 1541218"/>
              <a:gd name="connsiteY2278" fmla="*/ 79965 h 474474"/>
              <a:gd name="connsiteX2279" fmla="*/ 564262 w 1541218"/>
              <a:gd name="connsiteY2279" fmla="*/ 79814 h 474474"/>
              <a:gd name="connsiteX2280" fmla="*/ 561121 w 1541218"/>
              <a:gd name="connsiteY2280" fmla="*/ 79890 h 474474"/>
              <a:gd name="connsiteX2281" fmla="*/ 558056 w 1541218"/>
              <a:gd name="connsiteY2281" fmla="*/ 80193 h 474474"/>
              <a:gd name="connsiteX2282" fmla="*/ 554953 w 1541218"/>
              <a:gd name="connsiteY2282" fmla="*/ 80609 h 474474"/>
              <a:gd name="connsiteX2283" fmla="*/ 551887 w 1541218"/>
              <a:gd name="connsiteY2283" fmla="*/ 81252 h 474474"/>
              <a:gd name="connsiteX2284" fmla="*/ 548897 w 1541218"/>
              <a:gd name="connsiteY2284" fmla="*/ 82009 h 474474"/>
              <a:gd name="connsiteX2285" fmla="*/ 545908 w 1541218"/>
              <a:gd name="connsiteY2285" fmla="*/ 82993 h 474474"/>
              <a:gd name="connsiteX2286" fmla="*/ 542994 w 1541218"/>
              <a:gd name="connsiteY2286" fmla="*/ 84090 h 474474"/>
              <a:gd name="connsiteX2287" fmla="*/ 540117 w 1541218"/>
              <a:gd name="connsiteY2287" fmla="*/ 85339 h 474474"/>
              <a:gd name="connsiteX2288" fmla="*/ 537355 w 1541218"/>
              <a:gd name="connsiteY2288" fmla="*/ 86740 h 474474"/>
              <a:gd name="connsiteX2289" fmla="*/ 534630 w 1541218"/>
              <a:gd name="connsiteY2289" fmla="*/ 88253 h 474474"/>
              <a:gd name="connsiteX2290" fmla="*/ 532057 w 1541218"/>
              <a:gd name="connsiteY2290" fmla="*/ 89956 h 474474"/>
              <a:gd name="connsiteX2291" fmla="*/ 529559 w 1541218"/>
              <a:gd name="connsiteY2291" fmla="*/ 91735 h 474474"/>
              <a:gd name="connsiteX2292" fmla="*/ 527137 w 1541218"/>
              <a:gd name="connsiteY2292" fmla="*/ 93665 h 474474"/>
              <a:gd name="connsiteX2293" fmla="*/ 524866 w 1541218"/>
              <a:gd name="connsiteY2293" fmla="*/ 95709 h 474474"/>
              <a:gd name="connsiteX2294" fmla="*/ 522709 w 1541218"/>
              <a:gd name="connsiteY2294" fmla="*/ 97828 h 474474"/>
              <a:gd name="connsiteX2295" fmla="*/ 520665 w 1541218"/>
              <a:gd name="connsiteY2295" fmla="*/ 100061 h 474474"/>
              <a:gd name="connsiteX2296" fmla="*/ 518811 w 1541218"/>
              <a:gd name="connsiteY2296" fmla="*/ 102407 h 474474"/>
              <a:gd name="connsiteX2297" fmla="*/ 517032 w 1541218"/>
              <a:gd name="connsiteY2297" fmla="*/ 104867 h 474474"/>
              <a:gd name="connsiteX2298" fmla="*/ 515481 w 1541218"/>
              <a:gd name="connsiteY2298" fmla="*/ 107365 h 474474"/>
              <a:gd name="connsiteX2299" fmla="*/ 512529 w 1541218"/>
              <a:gd name="connsiteY2299" fmla="*/ 112058 h 474474"/>
              <a:gd name="connsiteX2300" fmla="*/ 509690 w 1541218"/>
              <a:gd name="connsiteY2300" fmla="*/ 116750 h 474474"/>
              <a:gd name="connsiteX2301" fmla="*/ 506890 w 1541218"/>
              <a:gd name="connsiteY2301" fmla="*/ 121367 h 474474"/>
              <a:gd name="connsiteX2302" fmla="*/ 504127 w 1541218"/>
              <a:gd name="connsiteY2302" fmla="*/ 126022 h 474474"/>
              <a:gd name="connsiteX2303" fmla="*/ 501365 w 1541218"/>
              <a:gd name="connsiteY2303" fmla="*/ 130639 h 474474"/>
              <a:gd name="connsiteX2304" fmla="*/ 498678 w 1541218"/>
              <a:gd name="connsiteY2304" fmla="*/ 135294 h 474474"/>
              <a:gd name="connsiteX2305" fmla="*/ 495915 w 1541218"/>
              <a:gd name="connsiteY2305" fmla="*/ 139873 h 474474"/>
              <a:gd name="connsiteX2306" fmla="*/ 493077 w 1541218"/>
              <a:gd name="connsiteY2306" fmla="*/ 144528 h 474474"/>
              <a:gd name="connsiteX2307" fmla="*/ 490238 w 1541218"/>
              <a:gd name="connsiteY2307" fmla="*/ 149183 h 474474"/>
              <a:gd name="connsiteX2308" fmla="*/ 487249 w 1541218"/>
              <a:gd name="connsiteY2308" fmla="*/ 153876 h 474474"/>
              <a:gd name="connsiteX2309" fmla="*/ 485773 w 1541218"/>
              <a:gd name="connsiteY2309" fmla="*/ 156184 h 474474"/>
              <a:gd name="connsiteX2310" fmla="*/ 484183 w 1541218"/>
              <a:gd name="connsiteY2310" fmla="*/ 158568 h 474474"/>
              <a:gd name="connsiteX2311" fmla="*/ 482632 w 1541218"/>
              <a:gd name="connsiteY2311" fmla="*/ 160915 h 474474"/>
              <a:gd name="connsiteX2312" fmla="*/ 481004 w 1541218"/>
              <a:gd name="connsiteY2312" fmla="*/ 163261 h 474474"/>
              <a:gd name="connsiteX2313" fmla="*/ 479339 w 1541218"/>
              <a:gd name="connsiteY2313" fmla="*/ 165645 h 474474"/>
              <a:gd name="connsiteX2314" fmla="*/ 477636 w 1541218"/>
              <a:gd name="connsiteY2314" fmla="*/ 168029 h 474474"/>
              <a:gd name="connsiteX2315" fmla="*/ 475895 w 1541218"/>
              <a:gd name="connsiteY2315" fmla="*/ 170414 h 474474"/>
              <a:gd name="connsiteX2316" fmla="*/ 474117 w 1541218"/>
              <a:gd name="connsiteY2316" fmla="*/ 172836 h 474474"/>
              <a:gd name="connsiteX2317" fmla="*/ 472262 w 1541218"/>
              <a:gd name="connsiteY2317" fmla="*/ 175220 h 474474"/>
              <a:gd name="connsiteX2318" fmla="*/ 470370 w 1541218"/>
              <a:gd name="connsiteY2318" fmla="*/ 177642 h 474474"/>
              <a:gd name="connsiteX2319" fmla="*/ 468440 w 1541218"/>
              <a:gd name="connsiteY2319" fmla="*/ 180102 h 474474"/>
              <a:gd name="connsiteX2320" fmla="*/ 466434 w 1541218"/>
              <a:gd name="connsiteY2320" fmla="*/ 182562 h 474474"/>
              <a:gd name="connsiteX2321" fmla="*/ 461212 w 1541218"/>
              <a:gd name="connsiteY2321" fmla="*/ 188617 h 474474"/>
              <a:gd name="connsiteX2322" fmla="*/ 455724 w 1541218"/>
              <a:gd name="connsiteY2322" fmla="*/ 194407 h 474474"/>
              <a:gd name="connsiteX2323" fmla="*/ 449934 w 1541218"/>
              <a:gd name="connsiteY2323" fmla="*/ 199894 h 474474"/>
              <a:gd name="connsiteX2324" fmla="*/ 443803 w 1541218"/>
              <a:gd name="connsiteY2324" fmla="*/ 205117 h 474474"/>
              <a:gd name="connsiteX2325" fmla="*/ 437407 w 1541218"/>
              <a:gd name="connsiteY2325" fmla="*/ 210037 h 474474"/>
              <a:gd name="connsiteX2326" fmla="*/ 430747 w 1541218"/>
              <a:gd name="connsiteY2326" fmla="*/ 214616 h 474474"/>
              <a:gd name="connsiteX2327" fmla="*/ 423859 w 1541218"/>
              <a:gd name="connsiteY2327" fmla="*/ 218817 h 474474"/>
              <a:gd name="connsiteX2328" fmla="*/ 416706 w 1541218"/>
              <a:gd name="connsiteY2328" fmla="*/ 222677 h 474474"/>
              <a:gd name="connsiteX2329" fmla="*/ 409289 w 1541218"/>
              <a:gd name="connsiteY2329" fmla="*/ 226196 h 474474"/>
              <a:gd name="connsiteX2330" fmla="*/ 401720 w 1541218"/>
              <a:gd name="connsiteY2330" fmla="*/ 229300 h 474474"/>
              <a:gd name="connsiteX2331" fmla="*/ 393924 w 1541218"/>
              <a:gd name="connsiteY2331" fmla="*/ 232024 h 474474"/>
              <a:gd name="connsiteX2332" fmla="*/ 385939 w 1541218"/>
              <a:gd name="connsiteY2332" fmla="*/ 234333 h 474474"/>
              <a:gd name="connsiteX2333" fmla="*/ 377764 w 1541218"/>
              <a:gd name="connsiteY2333" fmla="*/ 236149 h 474474"/>
              <a:gd name="connsiteX2334" fmla="*/ 369476 w 1541218"/>
              <a:gd name="connsiteY2334" fmla="*/ 237625 h 474474"/>
              <a:gd name="connsiteX2335" fmla="*/ 360999 w 1541218"/>
              <a:gd name="connsiteY2335" fmla="*/ 238534 h 474474"/>
              <a:gd name="connsiteX2336" fmla="*/ 352408 w 1541218"/>
              <a:gd name="connsiteY2336" fmla="*/ 239063 h 474474"/>
              <a:gd name="connsiteX2337" fmla="*/ 343666 w 1541218"/>
              <a:gd name="connsiteY2337" fmla="*/ 239026 h 474474"/>
              <a:gd name="connsiteX2338" fmla="*/ 334849 w 1541218"/>
              <a:gd name="connsiteY2338" fmla="*/ 238496 h 474474"/>
              <a:gd name="connsiteX2339" fmla="*/ 325955 w 1541218"/>
              <a:gd name="connsiteY2339" fmla="*/ 237512 h 474474"/>
              <a:gd name="connsiteX2340" fmla="*/ 316948 w 1541218"/>
              <a:gd name="connsiteY2340" fmla="*/ 235922 h 474474"/>
              <a:gd name="connsiteX2341" fmla="*/ 307865 w 1541218"/>
              <a:gd name="connsiteY2341" fmla="*/ 233765 h 474474"/>
              <a:gd name="connsiteX2342" fmla="*/ 298745 w 1541218"/>
              <a:gd name="connsiteY2342" fmla="*/ 231116 h 474474"/>
              <a:gd name="connsiteX2343" fmla="*/ 289587 w 1541218"/>
              <a:gd name="connsiteY2343" fmla="*/ 227862 h 474474"/>
              <a:gd name="connsiteX2344" fmla="*/ 280390 w 1541218"/>
              <a:gd name="connsiteY2344" fmla="*/ 224001 h 474474"/>
              <a:gd name="connsiteX2345" fmla="*/ 271194 w 1541218"/>
              <a:gd name="connsiteY2345" fmla="*/ 219574 h 474474"/>
              <a:gd name="connsiteX2346" fmla="*/ 261998 w 1541218"/>
              <a:gd name="connsiteY2346" fmla="*/ 214427 h 474474"/>
              <a:gd name="connsiteX2347" fmla="*/ 252802 w 1541218"/>
              <a:gd name="connsiteY2347" fmla="*/ 208750 h 474474"/>
              <a:gd name="connsiteX2348" fmla="*/ 243643 w 1541218"/>
              <a:gd name="connsiteY2348" fmla="*/ 202354 h 474474"/>
              <a:gd name="connsiteX2349" fmla="*/ 234523 w 1541218"/>
              <a:gd name="connsiteY2349" fmla="*/ 195277 h 474474"/>
              <a:gd name="connsiteX2350" fmla="*/ 225478 w 1541218"/>
              <a:gd name="connsiteY2350" fmla="*/ 187595 h 474474"/>
              <a:gd name="connsiteX2351" fmla="*/ 216471 w 1541218"/>
              <a:gd name="connsiteY2351" fmla="*/ 179156 h 474474"/>
              <a:gd name="connsiteX2352" fmla="*/ 207577 w 1541218"/>
              <a:gd name="connsiteY2352" fmla="*/ 169997 h 474474"/>
              <a:gd name="connsiteX2353" fmla="*/ 205307 w 1541218"/>
              <a:gd name="connsiteY2353" fmla="*/ 167537 h 474474"/>
              <a:gd name="connsiteX2354" fmla="*/ 202960 w 1541218"/>
              <a:gd name="connsiteY2354" fmla="*/ 165040 h 474474"/>
              <a:gd name="connsiteX2355" fmla="*/ 200576 w 1541218"/>
              <a:gd name="connsiteY2355" fmla="*/ 162542 h 474474"/>
              <a:gd name="connsiteX2356" fmla="*/ 198116 w 1541218"/>
              <a:gd name="connsiteY2356" fmla="*/ 160082 h 474474"/>
              <a:gd name="connsiteX2357" fmla="*/ 195618 w 1541218"/>
              <a:gd name="connsiteY2357" fmla="*/ 157622 h 474474"/>
              <a:gd name="connsiteX2358" fmla="*/ 193083 w 1541218"/>
              <a:gd name="connsiteY2358" fmla="*/ 155200 h 474474"/>
              <a:gd name="connsiteX2359" fmla="*/ 190509 w 1541218"/>
              <a:gd name="connsiteY2359" fmla="*/ 152854 h 474474"/>
              <a:gd name="connsiteX2360" fmla="*/ 187860 w 1541218"/>
              <a:gd name="connsiteY2360" fmla="*/ 150545 h 474474"/>
              <a:gd name="connsiteX2361" fmla="*/ 185136 w 1541218"/>
              <a:gd name="connsiteY2361" fmla="*/ 148313 h 474474"/>
              <a:gd name="connsiteX2362" fmla="*/ 182373 w 1541218"/>
              <a:gd name="connsiteY2362" fmla="*/ 146231 h 474474"/>
              <a:gd name="connsiteX2363" fmla="*/ 179535 w 1541218"/>
              <a:gd name="connsiteY2363" fmla="*/ 144225 h 474474"/>
              <a:gd name="connsiteX2364" fmla="*/ 176658 w 1541218"/>
              <a:gd name="connsiteY2364" fmla="*/ 142333 h 474474"/>
              <a:gd name="connsiteX2365" fmla="*/ 173707 w 1541218"/>
              <a:gd name="connsiteY2365" fmla="*/ 140630 h 474474"/>
              <a:gd name="connsiteX2366" fmla="*/ 170717 w 1541218"/>
              <a:gd name="connsiteY2366" fmla="*/ 139041 h 474474"/>
              <a:gd name="connsiteX2367" fmla="*/ 167614 w 1541218"/>
              <a:gd name="connsiteY2367" fmla="*/ 137603 h 474474"/>
              <a:gd name="connsiteX2368" fmla="*/ 164510 w 1541218"/>
              <a:gd name="connsiteY2368" fmla="*/ 136392 h 474474"/>
              <a:gd name="connsiteX2369" fmla="*/ 161293 w 1541218"/>
              <a:gd name="connsiteY2369" fmla="*/ 135408 h 474474"/>
              <a:gd name="connsiteX2370" fmla="*/ 158077 w 1541218"/>
              <a:gd name="connsiteY2370" fmla="*/ 134613 h 474474"/>
              <a:gd name="connsiteX2371" fmla="*/ 154784 w 1541218"/>
              <a:gd name="connsiteY2371" fmla="*/ 134007 h 474474"/>
              <a:gd name="connsiteX2372" fmla="*/ 151416 w 1541218"/>
              <a:gd name="connsiteY2372" fmla="*/ 133667 h 474474"/>
              <a:gd name="connsiteX2373" fmla="*/ 147972 w 1541218"/>
              <a:gd name="connsiteY2373" fmla="*/ 133629 h 474474"/>
              <a:gd name="connsiteX2374" fmla="*/ 144491 w 1541218"/>
              <a:gd name="connsiteY2374" fmla="*/ 133818 h 474474"/>
              <a:gd name="connsiteX2375" fmla="*/ 140933 w 1541218"/>
              <a:gd name="connsiteY2375" fmla="*/ 134310 h 474474"/>
              <a:gd name="connsiteX2376" fmla="*/ 137338 w 1541218"/>
              <a:gd name="connsiteY2376" fmla="*/ 135067 h 474474"/>
              <a:gd name="connsiteX2377" fmla="*/ 133629 w 1541218"/>
              <a:gd name="connsiteY2377" fmla="*/ 136202 h 474474"/>
              <a:gd name="connsiteX2378" fmla="*/ 129883 w 1541218"/>
              <a:gd name="connsiteY2378" fmla="*/ 137678 h 474474"/>
              <a:gd name="connsiteX2379" fmla="*/ 126098 w 1541218"/>
              <a:gd name="connsiteY2379" fmla="*/ 139419 h 474474"/>
              <a:gd name="connsiteX2380" fmla="*/ 122200 w 1541218"/>
              <a:gd name="connsiteY2380" fmla="*/ 141576 h 474474"/>
              <a:gd name="connsiteX2381" fmla="*/ 118264 w 1541218"/>
              <a:gd name="connsiteY2381" fmla="*/ 144112 h 474474"/>
              <a:gd name="connsiteX2382" fmla="*/ 114253 w 1541218"/>
              <a:gd name="connsiteY2382" fmla="*/ 146988 h 474474"/>
              <a:gd name="connsiteX2383" fmla="*/ 110203 w 1541218"/>
              <a:gd name="connsiteY2383" fmla="*/ 150318 h 474474"/>
              <a:gd name="connsiteX2384" fmla="*/ 106040 w 1541218"/>
              <a:gd name="connsiteY2384" fmla="*/ 154065 h 474474"/>
              <a:gd name="connsiteX2385" fmla="*/ 102597 w 1541218"/>
              <a:gd name="connsiteY2385" fmla="*/ 156184 h 474474"/>
              <a:gd name="connsiteX2386" fmla="*/ 99077 w 1541218"/>
              <a:gd name="connsiteY2386" fmla="*/ 158266 h 474474"/>
              <a:gd name="connsiteX2387" fmla="*/ 97336 w 1541218"/>
              <a:gd name="connsiteY2387" fmla="*/ 159250 h 474474"/>
              <a:gd name="connsiteX2388" fmla="*/ 95520 w 1541218"/>
              <a:gd name="connsiteY2388" fmla="*/ 160271 h 474474"/>
              <a:gd name="connsiteX2389" fmla="*/ 93741 w 1541218"/>
              <a:gd name="connsiteY2389" fmla="*/ 161293 h 474474"/>
              <a:gd name="connsiteX2390" fmla="*/ 91887 w 1541218"/>
              <a:gd name="connsiteY2390" fmla="*/ 162239 h 474474"/>
              <a:gd name="connsiteX2391" fmla="*/ 90032 w 1541218"/>
              <a:gd name="connsiteY2391" fmla="*/ 163223 h 474474"/>
              <a:gd name="connsiteX2392" fmla="*/ 88178 w 1541218"/>
              <a:gd name="connsiteY2392" fmla="*/ 164169 h 474474"/>
              <a:gd name="connsiteX2393" fmla="*/ 86286 w 1541218"/>
              <a:gd name="connsiteY2393" fmla="*/ 165040 h 474474"/>
              <a:gd name="connsiteX2394" fmla="*/ 84356 w 1541218"/>
              <a:gd name="connsiteY2394" fmla="*/ 165910 h 474474"/>
              <a:gd name="connsiteX2395" fmla="*/ 82463 w 1541218"/>
              <a:gd name="connsiteY2395" fmla="*/ 166781 h 474474"/>
              <a:gd name="connsiteX2396" fmla="*/ 80495 w 1541218"/>
              <a:gd name="connsiteY2396" fmla="*/ 167575 h 474474"/>
              <a:gd name="connsiteX2397" fmla="*/ 78527 w 1541218"/>
              <a:gd name="connsiteY2397" fmla="*/ 168408 h 474474"/>
              <a:gd name="connsiteX2398" fmla="*/ 76560 w 1541218"/>
              <a:gd name="connsiteY2398" fmla="*/ 169165 h 474474"/>
              <a:gd name="connsiteX2399" fmla="*/ 74554 w 1541218"/>
              <a:gd name="connsiteY2399" fmla="*/ 169884 h 474474"/>
              <a:gd name="connsiteX2400" fmla="*/ 72472 w 1541218"/>
              <a:gd name="connsiteY2400" fmla="*/ 170603 h 474474"/>
              <a:gd name="connsiteX2401" fmla="*/ 70429 w 1541218"/>
              <a:gd name="connsiteY2401" fmla="*/ 171246 h 474474"/>
              <a:gd name="connsiteX2402" fmla="*/ 68309 w 1541218"/>
              <a:gd name="connsiteY2402" fmla="*/ 171852 h 474474"/>
              <a:gd name="connsiteX2403" fmla="*/ 66228 w 1541218"/>
              <a:gd name="connsiteY2403" fmla="*/ 172419 h 474474"/>
              <a:gd name="connsiteX2404" fmla="*/ 64071 w 1541218"/>
              <a:gd name="connsiteY2404" fmla="*/ 172987 h 474474"/>
              <a:gd name="connsiteX2405" fmla="*/ 61914 w 1541218"/>
              <a:gd name="connsiteY2405" fmla="*/ 173479 h 474474"/>
              <a:gd name="connsiteX2406" fmla="*/ 59719 w 1541218"/>
              <a:gd name="connsiteY2406" fmla="*/ 173933 h 474474"/>
              <a:gd name="connsiteX2407" fmla="*/ 57486 w 1541218"/>
              <a:gd name="connsiteY2407" fmla="*/ 174349 h 474474"/>
              <a:gd name="connsiteX2408" fmla="*/ 55215 w 1541218"/>
              <a:gd name="connsiteY2408" fmla="*/ 174690 h 474474"/>
              <a:gd name="connsiteX2409" fmla="*/ 52945 w 1541218"/>
              <a:gd name="connsiteY2409" fmla="*/ 175031 h 474474"/>
              <a:gd name="connsiteX2410" fmla="*/ 50636 w 1541218"/>
              <a:gd name="connsiteY2410" fmla="*/ 175258 h 474474"/>
              <a:gd name="connsiteX2411" fmla="*/ 48290 w 1541218"/>
              <a:gd name="connsiteY2411" fmla="*/ 175447 h 474474"/>
              <a:gd name="connsiteX2412" fmla="*/ 45905 w 1541218"/>
              <a:gd name="connsiteY2412" fmla="*/ 175598 h 474474"/>
              <a:gd name="connsiteX2413" fmla="*/ 43483 w 1541218"/>
              <a:gd name="connsiteY2413" fmla="*/ 175674 h 474474"/>
              <a:gd name="connsiteX2414" fmla="*/ 41061 w 1541218"/>
              <a:gd name="connsiteY2414" fmla="*/ 175712 h 474474"/>
              <a:gd name="connsiteX2415" fmla="*/ 39434 w 1541218"/>
              <a:gd name="connsiteY2415" fmla="*/ 175712 h 474474"/>
              <a:gd name="connsiteX2416" fmla="*/ 37882 w 1541218"/>
              <a:gd name="connsiteY2416" fmla="*/ 175674 h 474474"/>
              <a:gd name="connsiteX2417" fmla="*/ 36369 w 1541218"/>
              <a:gd name="connsiteY2417" fmla="*/ 175598 h 474474"/>
              <a:gd name="connsiteX2418" fmla="*/ 34817 w 1541218"/>
              <a:gd name="connsiteY2418" fmla="*/ 175485 h 474474"/>
              <a:gd name="connsiteX2419" fmla="*/ 33341 w 1541218"/>
              <a:gd name="connsiteY2419" fmla="*/ 175371 h 474474"/>
              <a:gd name="connsiteX2420" fmla="*/ 31903 w 1541218"/>
              <a:gd name="connsiteY2420" fmla="*/ 175258 h 474474"/>
              <a:gd name="connsiteX2421" fmla="*/ 30465 w 1541218"/>
              <a:gd name="connsiteY2421" fmla="*/ 175069 h 474474"/>
              <a:gd name="connsiteX2422" fmla="*/ 29027 w 1541218"/>
              <a:gd name="connsiteY2422" fmla="*/ 174841 h 474474"/>
              <a:gd name="connsiteX2423" fmla="*/ 27627 w 1541218"/>
              <a:gd name="connsiteY2423" fmla="*/ 174652 h 474474"/>
              <a:gd name="connsiteX2424" fmla="*/ 26264 w 1541218"/>
              <a:gd name="connsiteY2424" fmla="*/ 174425 h 474474"/>
              <a:gd name="connsiteX2425" fmla="*/ 24902 w 1541218"/>
              <a:gd name="connsiteY2425" fmla="*/ 174160 h 474474"/>
              <a:gd name="connsiteX2426" fmla="*/ 23577 w 1541218"/>
              <a:gd name="connsiteY2426" fmla="*/ 173858 h 474474"/>
              <a:gd name="connsiteX2427" fmla="*/ 22215 w 1541218"/>
              <a:gd name="connsiteY2427" fmla="*/ 173517 h 474474"/>
              <a:gd name="connsiteX2428" fmla="*/ 20928 w 1541218"/>
              <a:gd name="connsiteY2428" fmla="*/ 173176 h 474474"/>
              <a:gd name="connsiteX2429" fmla="*/ 19641 w 1541218"/>
              <a:gd name="connsiteY2429" fmla="*/ 172836 h 474474"/>
              <a:gd name="connsiteX2430" fmla="*/ 18392 w 1541218"/>
              <a:gd name="connsiteY2430" fmla="*/ 172419 h 474474"/>
              <a:gd name="connsiteX2431" fmla="*/ 17144 w 1541218"/>
              <a:gd name="connsiteY2431" fmla="*/ 172003 h 474474"/>
              <a:gd name="connsiteX2432" fmla="*/ 15895 w 1541218"/>
              <a:gd name="connsiteY2432" fmla="*/ 171587 h 474474"/>
              <a:gd name="connsiteX2433" fmla="*/ 14684 w 1541218"/>
              <a:gd name="connsiteY2433" fmla="*/ 171095 h 474474"/>
              <a:gd name="connsiteX2434" fmla="*/ 13511 w 1541218"/>
              <a:gd name="connsiteY2434" fmla="*/ 170641 h 474474"/>
              <a:gd name="connsiteX2435" fmla="*/ 12300 w 1541218"/>
              <a:gd name="connsiteY2435" fmla="*/ 170149 h 474474"/>
              <a:gd name="connsiteX2436" fmla="*/ 11126 w 1541218"/>
              <a:gd name="connsiteY2436" fmla="*/ 169619 h 474474"/>
              <a:gd name="connsiteX2437" fmla="*/ 9991 w 1541218"/>
              <a:gd name="connsiteY2437" fmla="*/ 169089 h 474474"/>
              <a:gd name="connsiteX2438" fmla="*/ 8818 w 1541218"/>
              <a:gd name="connsiteY2438" fmla="*/ 168484 h 474474"/>
              <a:gd name="connsiteX2439" fmla="*/ 7682 w 1541218"/>
              <a:gd name="connsiteY2439" fmla="*/ 167916 h 474474"/>
              <a:gd name="connsiteX2440" fmla="*/ 6585 w 1541218"/>
              <a:gd name="connsiteY2440" fmla="*/ 167273 h 474474"/>
              <a:gd name="connsiteX2441" fmla="*/ 5450 w 1541218"/>
              <a:gd name="connsiteY2441" fmla="*/ 166667 h 474474"/>
              <a:gd name="connsiteX2442" fmla="*/ 4352 w 1541218"/>
              <a:gd name="connsiteY2442" fmla="*/ 165986 h 474474"/>
              <a:gd name="connsiteX2443" fmla="*/ 3255 w 1541218"/>
              <a:gd name="connsiteY2443" fmla="*/ 165343 h 474474"/>
              <a:gd name="connsiteX2444" fmla="*/ 2157 w 1541218"/>
              <a:gd name="connsiteY2444" fmla="*/ 164623 h 474474"/>
              <a:gd name="connsiteX2445" fmla="*/ 1060 w 1541218"/>
              <a:gd name="connsiteY2445" fmla="*/ 163904 h 474474"/>
              <a:gd name="connsiteX2446" fmla="*/ 0 w 1541218"/>
              <a:gd name="connsiteY2446" fmla="*/ 163185 h 474474"/>
              <a:gd name="connsiteX2447" fmla="*/ 3822 w 1541218"/>
              <a:gd name="connsiteY2447" fmla="*/ 164586 h 474474"/>
              <a:gd name="connsiteX2448" fmla="*/ 7720 w 1541218"/>
              <a:gd name="connsiteY2448" fmla="*/ 165797 h 474474"/>
              <a:gd name="connsiteX2449" fmla="*/ 11543 w 1541218"/>
              <a:gd name="connsiteY2449" fmla="*/ 166818 h 474474"/>
              <a:gd name="connsiteX2450" fmla="*/ 15365 w 1541218"/>
              <a:gd name="connsiteY2450" fmla="*/ 167727 h 474474"/>
              <a:gd name="connsiteX2451" fmla="*/ 19225 w 1541218"/>
              <a:gd name="connsiteY2451" fmla="*/ 168370 h 474474"/>
              <a:gd name="connsiteX2452" fmla="*/ 23047 w 1541218"/>
              <a:gd name="connsiteY2452" fmla="*/ 168862 h 474474"/>
              <a:gd name="connsiteX2453" fmla="*/ 26832 w 1541218"/>
              <a:gd name="connsiteY2453" fmla="*/ 169240 h 474474"/>
              <a:gd name="connsiteX2454" fmla="*/ 30692 w 1541218"/>
              <a:gd name="connsiteY2454" fmla="*/ 169430 h 474474"/>
              <a:gd name="connsiteX2455" fmla="*/ 34476 w 1541218"/>
              <a:gd name="connsiteY2455" fmla="*/ 169468 h 474474"/>
              <a:gd name="connsiteX2456" fmla="*/ 38223 w 1541218"/>
              <a:gd name="connsiteY2456" fmla="*/ 169354 h 474474"/>
              <a:gd name="connsiteX2457" fmla="*/ 42045 w 1541218"/>
              <a:gd name="connsiteY2457" fmla="*/ 169051 h 474474"/>
              <a:gd name="connsiteX2458" fmla="*/ 45754 w 1541218"/>
              <a:gd name="connsiteY2458" fmla="*/ 168597 h 474474"/>
              <a:gd name="connsiteX2459" fmla="*/ 49501 w 1541218"/>
              <a:gd name="connsiteY2459" fmla="*/ 168029 h 474474"/>
              <a:gd name="connsiteX2460" fmla="*/ 53209 w 1541218"/>
              <a:gd name="connsiteY2460" fmla="*/ 167310 h 474474"/>
              <a:gd name="connsiteX2461" fmla="*/ 56918 w 1541218"/>
              <a:gd name="connsiteY2461" fmla="*/ 166440 h 474474"/>
              <a:gd name="connsiteX2462" fmla="*/ 60589 w 1541218"/>
              <a:gd name="connsiteY2462" fmla="*/ 165456 h 474474"/>
              <a:gd name="connsiteX2463" fmla="*/ 64222 w 1541218"/>
              <a:gd name="connsiteY2463" fmla="*/ 164321 h 474474"/>
              <a:gd name="connsiteX2464" fmla="*/ 67855 w 1541218"/>
              <a:gd name="connsiteY2464" fmla="*/ 163072 h 474474"/>
              <a:gd name="connsiteX2465" fmla="*/ 71451 w 1541218"/>
              <a:gd name="connsiteY2465" fmla="*/ 161634 h 474474"/>
              <a:gd name="connsiteX2466" fmla="*/ 75008 w 1541218"/>
              <a:gd name="connsiteY2466" fmla="*/ 160158 h 474474"/>
              <a:gd name="connsiteX2467" fmla="*/ 78565 w 1541218"/>
              <a:gd name="connsiteY2467" fmla="*/ 158531 h 474474"/>
              <a:gd name="connsiteX2468" fmla="*/ 82047 w 1541218"/>
              <a:gd name="connsiteY2468" fmla="*/ 156752 h 474474"/>
              <a:gd name="connsiteX2469" fmla="*/ 85529 w 1541218"/>
              <a:gd name="connsiteY2469" fmla="*/ 154897 h 474474"/>
              <a:gd name="connsiteX2470" fmla="*/ 88973 w 1541218"/>
              <a:gd name="connsiteY2470" fmla="*/ 152930 h 474474"/>
              <a:gd name="connsiteX2471" fmla="*/ 92379 w 1541218"/>
              <a:gd name="connsiteY2471" fmla="*/ 150886 h 474474"/>
              <a:gd name="connsiteX2472" fmla="*/ 95785 w 1541218"/>
              <a:gd name="connsiteY2472" fmla="*/ 148691 h 474474"/>
              <a:gd name="connsiteX2473" fmla="*/ 99115 w 1541218"/>
              <a:gd name="connsiteY2473" fmla="*/ 146382 h 474474"/>
              <a:gd name="connsiteX2474" fmla="*/ 102407 w 1541218"/>
              <a:gd name="connsiteY2474" fmla="*/ 143998 h 474474"/>
              <a:gd name="connsiteX2475" fmla="*/ 105662 w 1541218"/>
              <a:gd name="connsiteY2475" fmla="*/ 141538 h 474474"/>
              <a:gd name="connsiteX2476" fmla="*/ 108879 w 1541218"/>
              <a:gd name="connsiteY2476" fmla="*/ 138965 h 474474"/>
              <a:gd name="connsiteX2477" fmla="*/ 112058 w 1541218"/>
              <a:gd name="connsiteY2477" fmla="*/ 136316 h 474474"/>
              <a:gd name="connsiteX2478" fmla="*/ 115161 w 1541218"/>
              <a:gd name="connsiteY2478" fmla="*/ 133591 h 474474"/>
              <a:gd name="connsiteX2479" fmla="*/ 119551 w 1541218"/>
              <a:gd name="connsiteY2479" fmla="*/ 130109 h 474474"/>
              <a:gd name="connsiteX2480" fmla="*/ 123941 w 1541218"/>
              <a:gd name="connsiteY2480" fmla="*/ 127271 h 474474"/>
              <a:gd name="connsiteX2481" fmla="*/ 128369 w 1541218"/>
              <a:gd name="connsiteY2481" fmla="*/ 124925 h 474474"/>
              <a:gd name="connsiteX2482" fmla="*/ 132759 w 1541218"/>
              <a:gd name="connsiteY2482" fmla="*/ 123070 h 474474"/>
              <a:gd name="connsiteX2483" fmla="*/ 137111 w 1541218"/>
              <a:gd name="connsiteY2483" fmla="*/ 121746 h 474474"/>
              <a:gd name="connsiteX2484" fmla="*/ 141501 w 1541218"/>
              <a:gd name="connsiteY2484" fmla="*/ 120875 h 474474"/>
              <a:gd name="connsiteX2485" fmla="*/ 145853 w 1541218"/>
              <a:gd name="connsiteY2485" fmla="*/ 120459 h 474474"/>
              <a:gd name="connsiteX2486" fmla="*/ 150243 w 1541218"/>
              <a:gd name="connsiteY2486" fmla="*/ 120459 h 474474"/>
              <a:gd name="connsiteX2487" fmla="*/ 154595 w 1541218"/>
              <a:gd name="connsiteY2487" fmla="*/ 120875 h 474474"/>
              <a:gd name="connsiteX2488" fmla="*/ 158871 w 1541218"/>
              <a:gd name="connsiteY2488" fmla="*/ 121594 h 474474"/>
              <a:gd name="connsiteX2489" fmla="*/ 163186 w 1541218"/>
              <a:gd name="connsiteY2489" fmla="*/ 122730 h 474474"/>
              <a:gd name="connsiteX2490" fmla="*/ 167500 w 1541218"/>
              <a:gd name="connsiteY2490" fmla="*/ 124168 h 474474"/>
              <a:gd name="connsiteX2491" fmla="*/ 171701 w 1541218"/>
              <a:gd name="connsiteY2491" fmla="*/ 125909 h 474474"/>
              <a:gd name="connsiteX2492" fmla="*/ 175939 w 1541218"/>
              <a:gd name="connsiteY2492" fmla="*/ 127914 h 474474"/>
              <a:gd name="connsiteX2493" fmla="*/ 180178 w 1541218"/>
              <a:gd name="connsiteY2493" fmla="*/ 130185 h 474474"/>
              <a:gd name="connsiteX2494" fmla="*/ 184303 w 1541218"/>
              <a:gd name="connsiteY2494" fmla="*/ 132721 h 474474"/>
              <a:gd name="connsiteX2495" fmla="*/ 188428 w 1541218"/>
              <a:gd name="connsiteY2495" fmla="*/ 135445 h 474474"/>
              <a:gd name="connsiteX2496" fmla="*/ 192553 w 1541218"/>
              <a:gd name="connsiteY2496" fmla="*/ 138322 h 474474"/>
              <a:gd name="connsiteX2497" fmla="*/ 196565 w 1541218"/>
              <a:gd name="connsiteY2497" fmla="*/ 141387 h 474474"/>
              <a:gd name="connsiteX2498" fmla="*/ 200576 w 1541218"/>
              <a:gd name="connsiteY2498" fmla="*/ 144566 h 474474"/>
              <a:gd name="connsiteX2499" fmla="*/ 204512 w 1541218"/>
              <a:gd name="connsiteY2499" fmla="*/ 147896 h 474474"/>
              <a:gd name="connsiteX2500" fmla="*/ 208410 w 1541218"/>
              <a:gd name="connsiteY2500" fmla="*/ 151264 h 474474"/>
              <a:gd name="connsiteX2501" fmla="*/ 212270 w 1541218"/>
              <a:gd name="connsiteY2501" fmla="*/ 154746 h 474474"/>
              <a:gd name="connsiteX2502" fmla="*/ 216055 w 1541218"/>
              <a:gd name="connsiteY2502" fmla="*/ 158228 h 474474"/>
              <a:gd name="connsiteX2503" fmla="*/ 219763 w 1541218"/>
              <a:gd name="connsiteY2503" fmla="*/ 161747 h 474474"/>
              <a:gd name="connsiteX2504" fmla="*/ 223434 w 1541218"/>
              <a:gd name="connsiteY2504" fmla="*/ 165229 h 474474"/>
              <a:gd name="connsiteX2505" fmla="*/ 227067 w 1541218"/>
              <a:gd name="connsiteY2505" fmla="*/ 168711 h 474474"/>
              <a:gd name="connsiteX2506" fmla="*/ 230625 w 1541218"/>
              <a:gd name="connsiteY2506" fmla="*/ 172155 h 474474"/>
              <a:gd name="connsiteX2507" fmla="*/ 234106 w 1541218"/>
              <a:gd name="connsiteY2507" fmla="*/ 175485 h 474474"/>
              <a:gd name="connsiteX2508" fmla="*/ 237512 w 1541218"/>
              <a:gd name="connsiteY2508" fmla="*/ 178739 h 474474"/>
              <a:gd name="connsiteX2509" fmla="*/ 240843 w 1541218"/>
              <a:gd name="connsiteY2509" fmla="*/ 181843 h 474474"/>
              <a:gd name="connsiteX2510" fmla="*/ 244060 w 1541218"/>
              <a:gd name="connsiteY2510" fmla="*/ 184832 h 474474"/>
              <a:gd name="connsiteX2511" fmla="*/ 250228 w 1541218"/>
              <a:gd name="connsiteY2511" fmla="*/ 190093 h 474474"/>
              <a:gd name="connsiteX2512" fmla="*/ 256510 w 1541218"/>
              <a:gd name="connsiteY2512" fmla="*/ 195050 h 474474"/>
              <a:gd name="connsiteX2513" fmla="*/ 262944 w 1541218"/>
              <a:gd name="connsiteY2513" fmla="*/ 199705 h 474474"/>
              <a:gd name="connsiteX2514" fmla="*/ 269491 w 1541218"/>
              <a:gd name="connsiteY2514" fmla="*/ 204057 h 474474"/>
              <a:gd name="connsiteX2515" fmla="*/ 276114 w 1541218"/>
              <a:gd name="connsiteY2515" fmla="*/ 208031 h 474474"/>
              <a:gd name="connsiteX2516" fmla="*/ 282850 w 1541218"/>
              <a:gd name="connsiteY2516" fmla="*/ 211664 h 474474"/>
              <a:gd name="connsiteX2517" fmla="*/ 289700 w 1541218"/>
              <a:gd name="connsiteY2517" fmla="*/ 214919 h 474474"/>
              <a:gd name="connsiteX2518" fmla="*/ 296626 w 1541218"/>
              <a:gd name="connsiteY2518" fmla="*/ 217833 h 474474"/>
              <a:gd name="connsiteX2519" fmla="*/ 303589 w 1541218"/>
              <a:gd name="connsiteY2519" fmla="*/ 220368 h 474474"/>
              <a:gd name="connsiteX2520" fmla="*/ 310666 w 1541218"/>
              <a:gd name="connsiteY2520" fmla="*/ 222525 h 474474"/>
              <a:gd name="connsiteX2521" fmla="*/ 317819 w 1541218"/>
              <a:gd name="connsiteY2521" fmla="*/ 224304 h 474474"/>
              <a:gd name="connsiteX2522" fmla="*/ 325009 w 1541218"/>
              <a:gd name="connsiteY2522" fmla="*/ 225667 h 474474"/>
              <a:gd name="connsiteX2523" fmla="*/ 332199 w 1541218"/>
              <a:gd name="connsiteY2523" fmla="*/ 226575 h 474474"/>
              <a:gd name="connsiteX2524" fmla="*/ 339466 w 1541218"/>
              <a:gd name="connsiteY2524" fmla="*/ 227142 h 474474"/>
              <a:gd name="connsiteX2525" fmla="*/ 346770 w 1541218"/>
              <a:gd name="connsiteY2525" fmla="*/ 227256 h 474474"/>
              <a:gd name="connsiteX2526" fmla="*/ 354074 w 1541218"/>
              <a:gd name="connsiteY2526" fmla="*/ 226953 h 474474"/>
              <a:gd name="connsiteX2527" fmla="*/ 361453 w 1541218"/>
              <a:gd name="connsiteY2527" fmla="*/ 226196 h 474474"/>
              <a:gd name="connsiteX2528" fmla="*/ 368757 w 1541218"/>
              <a:gd name="connsiteY2528" fmla="*/ 224985 h 474474"/>
              <a:gd name="connsiteX2529" fmla="*/ 376061 w 1541218"/>
              <a:gd name="connsiteY2529" fmla="*/ 223320 h 474474"/>
              <a:gd name="connsiteX2530" fmla="*/ 383441 w 1541218"/>
              <a:gd name="connsiteY2530" fmla="*/ 221201 h 474474"/>
              <a:gd name="connsiteX2531" fmla="*/ 390707 w 1541218"/>
              <a:gd name="connsiteY2531" fmla="*/ 218590 h 474474"/>
              <a:gd name="connsiteX2532" fmla="*/ 397973 w 1541218"/>
              <a:gd name="connsiteY2532" fmla="*/ 215524 h 474474"/>
              <a:gd name="connsiteX2533" fmla="*/ 405239 w 1541218"/>
              <a:gd name="connsiteY2533" fmla="*/ 211929 h 474474"/>
              <a:gd name="connsiteX2534" fmla="*/ 412430 w 1541218"/>
              <a:gd name="connsiteY2534" fmla="*/ 207880 h 474474"/>
              <a:gd name="connsiteX2535" fmla="*/ 419583 w 1541218"/>
              <a:gd name="connsiteY2535" fmla="*/ 203300 h 474474"/>
              <a:gd name="connsiteX2536" fmla="*/ 426659 w 1541218"/>
              <a:gd name="connsiteY2536" fmla="*/ 198191 h 474474"/>
              <a:gd name="connsiteX2537" fmla="*/ 433736 w 1541218"/>
              <a:gd name="connsiteY2537" fmla="*/ 192591 h 474474"/>
              <a:gd name="connsiteX2538" fmla="*/ 440662 w 1541218"/>
              <a:gd name="connsiteY2538" fmla="*/ 186422 h 474474"/>
              <a:gd name="connsiteX2539" fmla="*/ 447550 w 1541218"/>
              <a:gd name="connsiteY2539" fmla="*/ 179761 h 474474"/>
              <a:gd name="connsiteX2540" fmla="*/ 454286 w 1541218"/>
              <a:gd name="connsiteY2540" fmla="*/ 172533 h 474474"/>
              <a:gd name="connsiteX2541" fmla="*/ 460984 w 1541218"/>
              <a:gd name="connsiteY2541" fmla="*/ 164699 h 474474"/>
              <a:gd name="connsiteX2542" fmla="*/ 467569 w 1541218"/>
              <a:gd name="connsiteY2542" fmla="*/ 156336 h 474474"/>
              <a:gd name="connsiteX2543" fmla="*/ 469045 w 1541218"/>
              <a:gd name="connsiteY2543" fmla="*/ 154292 h 474474"/>
              <a:gd name="connsiteX2544" fmla="*/ 470521 w 1541218"/>
              <a:gd name="connsiteY2544" fmla="*/ 152248 h 474474"/>
              <a:gd name="connsiteX2545" fmla="*/ 471959 w 1541218"/>
              <a:gd name="connsiteY2545" fmla="*/ 150129 h 474474"/>
              <a:gd name="connsiteX2546" fmla="*/ 473360 w 1541218"/>
              <a:gd name="connsiteY2546" fmla="*/ 148010 h 474474"/>
              <a:gd name="connsiteX2547" fmla="*/ 474760 w 1541218"/>
              <a:gd name="connsiteY2547" fmla="*/ 145815 h 474474"/>
              <a:gd name="connsiteX2548" fmla="*/ 476122 w 1541218"/>
              <a:gd name="connsiteY2548" fmla="*/ 143695 h 474474"/>
              <a:gd name="connsiteX2549" fmla="*/ 477523 w 1541218"/>
              <a:gd name="connsiteY2549" fmla="*/ 141501 h 474474"/>
              <a:gd name="connsiteX2550" fmla="*/ 478847 w 1541218"/>
              <a:gd name="connsiteY2550" fmla="*/ 139306 h 474474"/>
              <a:gd name="connsiteX2551" fmla="*/ 481496 w 1541218"/>
              <a:gd name="connsiteY2551" fmla="*/ 134840 h 474474"/>
              <a:gd name="connsiteX2552" fmla="*/ 484070 w 1541218"/>
              <a:gd name="connsiteY2552" fmla="*/ 130374 h 474474"/>
              <a:gd name="connsiteX2553" fmla="*/ 486681 w 1541218"/>
              <a:gd name="connsiteY2553" fmla="*/ 125946 h 474474"/>
              <a:gd name="connsiteX2554" fmla="*/ 489254 w 1541218"/>
              <a:gd name="connsiteY2554" fmla="*/ 121481 h 474474"/>
              <a:gd name="connsiteX2555" fmla="*/ 491828 w 1541218"/>
              <a:gd name="connsiteY2555" fmla="*/ 117053 h 474474"/>
              <a:gd name="connsiteX2556" fmla="*/ 494401 w 1541218"/>
              <a:gd name="connsiteY2556" fmla="*/ 112739 h 474474"/>
              <a:gd name="connsiteX2557" fmla="*/ 495688 w 1541218"/>
              <a:gd name="connsiteY2557" fmla="*/ 110582 h 474474"/>
              <a:gd name="connsiteX2558" fmla="*/ 497012 w 1541218"/>
              <a:gd name="connsiteY2558" fmla="*/ 108462 h 474474"/>
              <a:gd name="connsiteX2559" fmla="*/ 498337 w 1541218"/>
              <a:gd name="connsiteY2559" fmla="*/ 106343 h 474474"/>
              <a:gd name="connsiteX2560" fmla="*/ 499662 w 1541218"/>
              <a:gd name="connsiteY2560" fmla="*/ 104299 h 474474"/>
              <a:gd name="connsiteX2561" fmla="*/ 500986 w 1541218"/>
              <a:gd name="connsiteY2561" fmla="*/ 102256 h 474474"/>
              <a:gd name="connsiteX2562" fmla="*/ 502349 w 1541218"/>
              <a:gd name="connsiteY2562" fmla="*/ 100250 h 474474"/>
              <a:gd name="connsiteX2563" fmla="*/ 503711 w 1541218"/>
              <a:gd name="connsiteY2563" fmla="*/ 98320 h 474474"/>
              <a:gd name="connsiteX2564" fmla="*/ 505149 w 1541218"/>
              <a:gd name="connsiteY2564" fmla="*/ 96390 h 474474"/>
              <a:gd name="connsiteX2565" fmla="*/ 506549 w 1541218"/>
              <a:gd name="connsiteY2565" fmla="*/ 94536 h 474474"/>
              <a:gd name="connsiteX2566" fmla="*/ 507950 w 1541218"/>
              <a:gd name="connsiteY2566" fmla="*/ 92681 h 474474"/>
              <a:gd name="connsiteX2567" fmla="*/ 509425 w 1541218"/>
              <a:gd name="connsiteY2567" fmla="*/ 90902 h 474474"/>
              <a:gd name="connsiteX2568" fmla="*/ 510939 w 1541218"/>
              <a:gd name="connsiteY2568" fmla="*/ 89162 h 474474"/>
              <a:gd name="connsiteX2569" fmla="*/ 511393 w 1541218"/>
              <a:gd name="connsiteY2569" fmla="*/ 86702 h 474474"/>
              <a:gd name="connsiteX2570" fmla="*/ 511885 w 1541218"/>
              <a:gd name="connsiteY2570" fmla="*/ 84318 h 474474"/>
              <a:gd name="connsiteX2571" fmla="*/ 512226 w 1541218"/>
              <a:gd name="connsiteY2571" fmla="*/ 81933 h 474474"/>
              <a:gd name="connsiteX2572" fmla="*/ 512529 w 1541218"/>
              <a:gd name="connsiteY2572" fmla="*/ 79587 h 474474"/>
              <a:gd name="connsiteX2573" fmla="*/ 512756 w 1541218"/>
              <a:gd name="connsiteY2573" fmla="*/ 77278 h 474474"/>
              <a:gd name="connsiteX2574" fmla="*/ 512907 w 1541218"/>
              <a:gd name="connsiteY2574" fmla="*/ 75008 h 474474"/>
              <a:gd name="connsiteX2575" fmla="*/ 513059 w 1541218"/>
              <a:gd name="connsiteY2575" fmla="*/ 72813 h 474474"/>
              <a:gd name="connsiteX2576" fmla="*/ 513134 w 1541218"/>
              <a:gd name="connsiteY2576" fmla="*/ 70618 h 474474"/>
              <a:gd name="connsiteX2577" fmla="*/ 513096 w 1541218"/>
              <a:gd name="connsiteY2577" fmla="*/ 68461 h 474474"/>
              <a:gd name="connsiteX2578" fmla="*/ 513021 w 1541218"/>
              <a:gd name="connsiteY2578" fmla="*/ 66304 h 474474"/>
              <a:gd name="connsiteX2579" fmla="*/ 512869 w 1541218"/>
              <a:gd name="connsiteY2579" fmla="*/ 64222 h 474474"/>
              <a:gd name="connsiteX2580" fmla="*/ 512680 w 1541218"/>
              <a:gd name="connsiteY2580" fmla="*/ 62179 h 474474"/>
              <a:gd name="connsiteX2581" fmla="*/ 512453 w 1541218"/>
              <a:gd name="connsiteY2581" fmla="*/ 60135 h 474474"/>
              <a:gd name="connsiteX2582" fmla="*/ 512150 w 1541218"/>
              <a:gd name="connsiteY2582" fmla="*/ 58129 h 474474"/>
              <a:gd name="connsiteX2583" fmla="*/ 511734 w 1541218"/>
              <a:gd name="connsiteY2583" fmla="*/ 56199 h 474474"/>
              <a:gd name="connsiteX2584" fmla="*/ 511318 w 1541218"/>
              <a:gd name="connsiteY2584" fmla="*/ 54269 h 474474"/>
              <a:gd name="connsiteX2585" fmla="*/ 510864 w 1541218"/>
              <a:gd name="connsiteY2585" fmla="*/ 52415 h 474474"/>
              <a:gd name="connsiteX2586" fmla="*/ 510296 w 1541218"/>
              <a:gd name="connsiteY2586" fmla="*/ 50560 h 474474"/>
              <a:gd name="connsiteX2587" fmla="*/ 509728 w 1541218"/>
              <a:gd name="connsiteY2587" fmla="*/ 48782 h 474474"/>
              <a:gd name="connsiteX2588" fmla="*/ 509047 w 1541218"/>
              <a:gd name="connsiteY2588" fmla="*/ 47003 h 474474"/>
              <a:gd name="connsiteX2589" fmla="*/ 508328 w 1541218"/>
              <a:gd name="connsiteY2589" fmla="*/ 45300 h 474474"/>
              <a:gd name="connsiteX2590" fmla="*/ 507609 w 1541218"/>
              <a:gd name="connsiteY2590" fmla="*/ 43597 h 474474"/>
              <a:gd name="connsiteX2591" fmla="*/ 506776 w 1541218"/>
              <a:gd name="connsiteY2591" fmla="*/ 41932 h 474474"/>
              <a:gd name="connsiteX2592" fmla="*/ 505906 w 1541218"/>
              <a:gd name="connsiteY2592" fmla="*/ 40342 h 474474"/>
              <a:gd name="connsiteX2593" fmla="*/ 505036 w 1541218"/>
              <a:gd name="connsiteY2593" fmla="*/ 38753 h 474474"/>
              <a:gd name="connsiteX2594" fmla="*/ 504052 w 1541218"/>
              <a:gd name="connsiteY2594" fmla="*/ 37201 h 474474"/>
              <a:gd name="connsiteX2595" fmla="*/ 503030 w 1541218"/>
              <a:gd name="connsiteY2595" fmla="*/ 35725 h 474474"/>
              <a:gd name="connsiteX2596" fmla="*/ 501970 w 1541218"/>
              <a:gd name="connsiteY2596" fmla="*/ 34287 h 474474"/>
              <a:gd name="connsiteX2597" fmla="*/ 500835 w 1541218"/>
              <a:gd name="connsiteY2597" fmla="*/ 32811 h 474474"/>
              <a:gd name="connsiteX2598" fmla="*/ 499699 w 1541218"/>
              <a:gd name="connsiteY2598" fmla="*/ 31449 h 474474"/>
              <a:gd name="connsiteX2599" fmla="*/ 498488 w 1541218"/>
              <a:gd name="connsiteY2599" fmla="*/ 30124 h 474474"/>
              <a:gd name="connsiteX2600" fmla="*/ 497202 w 1541218"/>
              <a:gd name="connsiteY2600" fmla="*/ 28800 h 474474"/>
              <a:gd name="connsiteX2601" fmla="*/ 495574 w 1541218"/>
              <a:gd name="connsiteY2601" fmla="*/ 27475 h 474474"/>
              <a:gd name="connsiteX2602" fmla="*/ 493871 w 1541218"/>
              <a:gd name="connsiteY2602" fmla="*/ 26188 h 474474"/>
              <a:gd name="connsiteX2603" fmla="*/ 492055 w 1541218"/>
              <a:gd name="connsiteY2603" fmla="*/ 24977 h 474474"/>
              <a:gd name="connsiteX2604" fmla="*/ 490238 w 1541218"/>
              <a:gd name="connsiteY2604" fmla="*/ 23842 h 474474"/>
              <a:gd name="connsiteX2605" fmla="*/ 488308 w 1541218"/>
              <a:gd name="connsiteY2605" fmla="*/ 22782 h 474474"/>
              <a:gd name="connsiteX2606" fmla="*/ 486340 w 1541218"/>
              <a:gd name="connsiteY2606" fmla="*/ 21799 h 474474"/>
              <a:gd name="connsiteX2607" fmla="*/ 484372 w 1541218"/>
              <a:gd name="connsiteY2607" fmla="*/ 20890 h 474474"/>
              <a:gd name="connsiteX2608" fmla="*/ 482291 w 1541218"/>
              <a:gd name="connsiteY2608" fmla="*/ 20096 h 474474"/>
              <a:gd name="connsiteX2609" fmla="*/ 480210 w 1541218"/>
              <a:gd name="connsiteY2609" fmla="*/ 19339 h 474474"/>
              <a:gd name="connsiteX2610" fmla="*/ 478090 w 1541218"/>
              <a:gd name="connsiteY2610" fmla="*/ 18695 h 474474"/>
              <a:gd name="connsiteX2611" fmla="*/ 475933 w 1541218"/>
              <a:gd name="connsiteY2611" fmla="*/ 18090 h 474474"/>
              <a:gd name="connsiteX2612" fmla="*/ 473776 w 1541218"/>
              <a:gd name="connsiteY2612" fmla="*/ 17598 h 474474"/>
              <a:gd name="connsiteX2613" fmla="*/ 471581 w 1541218"/>
              <a:gd name="connsiteY2613" fmla="*/ 17106 h 474474"/>
              <a:gd name="connsiteX2614" fmla="*/ 469424 w 1541218"/>
              <a:gd name="connsiteY2614" fmla="*/ 16765 h 474474"/>
              <a:gd name="connsiteX2615" fmla="*/ 467229 w 1541218"/>
              <a:gd name="connsiteY2615" fmla="*/ 16500 h 474474"/>
              <a:gd name="connsiteX2616" fmla="*/ 465034 w 1541218"/>
              <a:gd name="connsiteY2616" fmla="*/ 16311 h 474474"/>
              <a:gd name="connsiteX2617" fmla="*/ 462839 w 1541218"/>
              <a:gd name="connsiteY2617" fmla="*/ 16160 h 474474"/>
              <a:gd name="connsiteX2618" fmla="*/ 460644 w 1541218"/>
              <a:gd name="connsiteY2618" fmla="*/ 16122 h 474474"/>
              <a:gd name="connsiteX2619" fmla="*/ 458487 w 1541218"/>
              <a:gd name="connsiteY2619" fmla="*/ 16160 h 474474"/>
              <a:gd name="connsiteX2620" fmla="*/ 456330 w 1541218"/>
              <a:gd name="connsiteY2620" fmla="*/ 16311 h 474474"/>
              <a:gd name="connsiteX2621" fmla="*/ 454248 w 1541218"/>
              <a:gd name="connsiteY2621" fmla="*/ 16500 h 474474"/>
              <a:gd name="connsiteX2622" fmla="*/ 452205 w 1541218"/>
              <a:gd name="connsiteY2622" fmla="*/ 16803 h 474474"/>
              <a:gd name="connsiteX2623" fmla="*/ 450161 w 1541218"/>
              <a:gd name="connsiteY2623" fmla="*/ 17144 h 474474"/>
              <a:gd name="connsiteX2624" fmla="*/ 448155 w 1541218"/>
              <a:gd name="connsiteY2624" fmla="*/ 17636 h 474474"/>
              <a:gd name="connsiteX2625" fmla="*/ 446187 w 1541218"/>
              <a:gd name="connsiteY2625" fmla="*/ 18128 h 474474"/>
              <a:gd name="connsiteX2626" fmla="*/ 444333 w 1541218"/>
              <a:gd name="connsiteY2626" fmla="*/ 18771 h 474474"/>
              <a:gd name="connsiteX2627" fmla="*/ 442516 w 1541218"/>
              <a:gd name="connsiteY2627" fmla="*/ 19452 h 474474"/>
              <a:gd name="connsiteX2628" fmla="*/ 440775 w 1541218"/>
              <a:gd name="connsiteY2628" fmla="*/ 20247 h 474474"/>
              <a:gd name="connsiteX2629" fmla="*/ 439072 w 1541218"/>
              <a:gd name="connsiteY2629" fmla="*/ 21155 h 474474"/>
              <a:gd name="connsiteX2630" fmla="*/ 437483 w 1541218"/>
              <a:gd name="connsiteY2630" fmla="*/ 22063 h 474474"/>
              <a:gd name="connsiteX2631" fmla="*/ 435931 w 1541218"/>
              <a:gd name="connsiteY2631" fmla="*/ 23123 h 474474"/>
              <a:gd name="connsiteX2632" fmla="*/ 434493 w 1541218"/>
              <a:gd name="connsiteY2632" fmla="*/ 24258 h 474474"/>
              <a:gd name="connsiteX2633" fmla="*/ 432677 w 1541218"/>
              <a:gd name="connsiteY2633" fmla="*/ 25961 h 474474"/>
              <a:gd name="connsiteX2634" fmla="*/ 430936 w 1541218"/>
              <a:gd name="connsiteY2634" fmla="*/ 27702 h 474474"/>
              <a:gd name="connsiteX2635" fmla="*/ 429384 w 1541218"/>
              <a:gd name="connsiteY2635" fmla="*/ 29594 h 474474"/>
              <a:gd name="connsiteX2636" fmla="*/ 427908 w 1541218"/>
              <a:gd name="connsiteY2636" fmla="*/ 31525 h 474474"/>
              <a:gd name="connsiteX2637" fmla="*/ 426622 w 1541218"/>
              <a:gd name="connsiteY2637" fmla="*/ 33568 h 474474"/>
              <a:gd name="connsiteX2638" fmla="*/ 425448 w 1541218"/>
              <a:gd name="connsiteY2638" fmla="*/ 35687 h 474474"/>
              <a:gd name="connsiteX2639" fmla="*/ 424427 w 1541218"/>
              <a:gd name="connsiteY2639" fmla="*/ 37807 h 474474"/>
              <a:gd name="connsiteX2640" fmla="*/ 423594 w 1541218"/>
              <a:gd name="connsiteY2640" fmla="*/ 40040 h 474474"/>
              <a:gd name="connsiteX2641" fmla="*/ 422837 w 1541218"/>
              <a:gd name="connsiteY2641" fmla="*/ 42310 h 474474"/>
              <a:gd name="connsiteX2642" fmla="*/ 422269 w 1541218"/>
              <a:gd name="connsiteY2642" fmla="*/ 44581 h 474474"/>
              <a:gd name="connsiteX2643" fmla="*/ 421815 w 1541218"/>
              <a:gd name="connsiteY2643" fmla="*/ 46889 h 474474"/>
              <a:gd name="connsiteX2644" fmla="*/ 421513 w 1541218"/>
              <a:gd name="connsiteY2644" fmla="*/ 49198 h 474474"/>
              <a:gd name="connsiteX2645" fmla="*/ 421361 w 1541218"/>
              <a:gd name="connsiteY2645" fmla="*/ 51506 h 474474"/>
              <a:gd name="connsiteX2646" fmla="*/ 421323 w 1541218"/>
              <a:gd name="connsiteY2646" fmla="*/ 53777 h 474474"/>
              <a:gd name="connsiteX2647" fmla="*/ 421437 w 1541218"/>
              <a:gd name="connsiteY2647" fmla="*/ 56048 h 474474"/>
              <a:gd name="connsiteX2648" fmla="*/ 421664 w 1541218"/>
              <a:gd name="connsiteY2648" fmla="*/ 58281 h 474474"/>
              <a:gd name="connsiteX2649" fmla="*/ 422042 w 1541218"/>
              <a:gd name="connsiteY2649" fmla="*/ 60476 h 474474"/>
              <a:gd name="connsiteX2650" fmla="*/ 422610 w 1541218"/>
              <a:gd name="connsiteY2650" fmla="*/ 62595 h 474474"/>
              <a:gd name="connsiteX2651" fmla="*/ 423253 w 1541218"/>
              <a:gd name="connsiteY2651" fmla="*/ 64676 h 474474"/>
              <a:gd name="connsiteX2652" fmla="*/ 424086 w 1541218"/>
              <a:gd name="connsiteY2652" fmla="*/ 66682 h 474474"/>
              <a:gd name="connsiteX2653" fmla="*/ 425032 w 1541218"/>
              <a:gd name="connsiteY2653" fmla="*/ 68612 h 474474"/>
              <a:gd name="connsiteX2654" fmla="*/ 426130 w 1541218"/>
              <a:gd name="connsiteY2654" fmla="*/ 70429 h 474474"/>
              <a:gd name="connsiteX2655" fmla="*/ 427341 w 1541218"/>
              <a:gd name="connsiteY2655" fmla="*/ 72132 h 474474"/>
              <a:gd name="connsiteX2656" fmla="*/ 428703 w 1541218"/>
              <a:gd name="connsiteY2656" fmla="*/ 73721 h 474474"/>
              <a:gd name="connsiteX2657" fmla="*/ 430217 w 1541218"/>
              <a:gd name="connsiteY2657" fmla="*/ 75235 h 474474"/>
              <a:gd name="connsiteX2658" fmla="*/ 431882 w 1541218"/>
              <a:gd name="connsiteY2658" fmla="*/ 76559 h 474474"/>
              <a:gd name="connsiteX2659" fmla="*/ 433661 w 1541218"/>
              <a:gd name="connsiteY2659" fmla="*/ 77770 h 474474"/>
              <a:gd name="connsiteX2660" fmla="*/ 435629 w 1541218"/>
              <a:gd name="connsiteY2660" fmla="*/ 78830 h 474474"/>
              <a:gd name="connsiteX2661" fmla="*/ 437710 w 1541218"/>
              <a:gd name="connsiteY2661" fmla="*/ 79663 h 474474"/>
              <a:gd name="connsiteX2662" fmla="*/ 439905 w 1541218"/>
              <a:gd name="connsiteY2662" fmla="*/ 80382 h 474474"/>
              <a:gd name="connsiteX2663" fmla="*/ 442289 w 1541218"/>
              <a:gd name="connsiteY2663" fmla="*/ 80874 h 474474"/>
              <a:gd name="connsiteX2664" fmla="*/ 444749 w 1541218"/>
              <a:gd name="connsiteY2664" fmla="*/ 81214 h 474474"/>
              <a:gd name="connsiteX2665" fmla="*/ 446036 w 1541218"/>
              <a:gd name="connsiteY2665" fmla="*/ 81290 h 474474"/>
              <a:gd name="connsiteX2666" fmla="*/ 447247 w 1541218"/>
              <a:gd name="connsiteY2666" fmla="*/ 81252 h 474474"/>
              <a:gd name="connsiteX2667" fmla="*/ 448420 w 1541218"/>
              <a:gd name="connsiteY2667" fmla="*/ 81101 h 474474"/>
              <a:gd name="connsiteX2668" fmla="*/ 449555 w 1541218"/>
              <a:gd name="connsiteY2668" fmla="*/ 80912 h 474474"/>
              <a:gd name="connsiteX2669" fmla="*/ 450653 w 1541218"/>
              <a:gd name="connsiteY2669" fmla="*/ 80647 h 474474"/>
              <a:gd name="connsiteX2670" fmla="*/ 451713 w 1541218"/>
              <a:gd name="connsiteY2670" fmla="*/ 80306 h 474474"/>
              <a:gd name="connsiteX2671" fmla="*/ 452696 w 1541218"/>
              <a:gd name="connsiteY2671" fmla="*/ 79890 h 474474"/>
              <a:gd name="connsiteX2672" fmla="*/ 453643 w 1541218"/>
              <a:gd name="connsiteY2672" fmla="*/ 79436 h 474474"/>
              <a:gd name="connsiteX2673" fmla="*/ 454551 w 1541218"/>
              <a:gd name="connsiteY2673" fmla="*/ 78906 h 474474"/>
              <a:gd name="connsiteX2674" fmla="*/ 455383 w 1541218"/>
              <a:gd name="connsiteY2674" fmla="*/ 78338 h 474474"/>
              <a:gd name="connsiteX2675" fmla="*/ 456178 w 1541218"/>
              <a:gd name="connsiteY2675" fmla="*/ 77695 h 474474"/>
              <a:gd name="connsiteX2676" fmla="*/ 456935 w 1541218"/>
              <a:gd name="connsiteY2676" fmla="*/ 77014 h 474474"/>
              <a:gd name="connsiteX2677" fmla="*/ 457578 w 1541218"/>
              <a:gd name="connsiteY2677" fmla="*/ 76295 h 474474"/>
              <a:gd name="connsiteX2678" fmla="*/ 458222 w 1541218"/>
              <a:gd name="connsiteY2678" fmla="*/ 75538 h 474474"/>
              <a:gd name="connsiteX2679" fmla="*/ 458789 w 1541218"/>
              <a:gd name="connsiteY2679" fmla="*/ 74743 h 474474"/>
              <a:gd name="connsiteX2680" fmla="*/ 459319 w 1541218"/>
              <a:gd name="connsiteY2680" fmla="*/ 73910 h 474474"/>
              <a:gd name="connsiteX2681" fmla="*/ 459773 w 1541218"/>
              <a:gd name="connsiteY2681" fmla="*/ 73116 h 474474"/>
              <a:gd name="connsiteX2682" fmla="*/ 460190 w 1541218"/>
              <a:gd name="connsiteY2682" fmla="*/ 72245 h 474474"/>
              <a:gd name="connsiteX2683" fmla="*/ 460492 w 1541218"/>
              <a:gd name="connsiteY2683" fmla="*/ 71375 h 474474"/>
              <a:gd name="connsiteX2684" fmla="*/ 460757 w 1541218"/>
              <a:gd name="connsiteY2684" fmla="*/ 70504 h 474474"/>
              <a:gd name="connsiteX2685" fmla="*/ 460947 w 1541218"/>
              <a:gd name="connsiteY2685" fmla="*/ 69596 h 474474"/>
              <a:gd name="connsiteX2686" fmla="*/ 461060 w 1541218"/>
              <a:gd name="connsiteY2686" fmla="*/ 68726 h 474474"/>
              <a:gd name="connsiteX2687" fmla="*/ 461136 w 1541218"/>
              <a:gd name="connsiteY2687" fmla="*/ 67817 h 474474"/>
              <a:gd name="connsiteX2688" fmla="*/ 461136 w 1541218"/>
              <a:gd name="connsiteY2688" fmla="*/ 66947 h 474474"/>
              <a:gd name="connsiteX2689" fmla="*/ 461060 w 1541218"/>
              <a:gd name="connsiteY2689" fmla="*/ 66077 h 474474"/>
              <a:gd name="connsiteX2690" fmla="*/ 460909 w 1541218"/>
              <a:gd name="connsiteY2690" fmla="*/ 65206 h 474474"/>
              <a:gd name="connsiteX2691" fmla="*/ 460682 w 1541218"/>
              <a:gd name="connsiteY2691" fmla="*/ 64411 h 474474"/>
              <a:gd name="connsiteX2692" fmla="*/ 460417 w 1541218"/>
              <a:gd name="connsiteY2692" fmla="*/ 63579 h 474474"/>
              <a:gd name="connsiteX2693" fmla="*/ 460000 w 1541218"/>
              <a:gd name="connsiteY2693" fmla="*/ 62822 h 474474"/>
              <a:gd name="connsiteX2694" fmla="*/ 459584 w 1541218"/>
              <a:gd name="connsiteY2694" fmla="*/ 62103 h 474474"/>
              <a:gd name="connsiteX2695" fmla="*/ 459054 w 1541218"/>
              <a:gd name="connsiteY2695" fmla="*/ 61346 h 474474"/>
              <a:gd name="connsiteX2696" fmla="*/ 458449 w 1541218"/>
              <a:gd name="connsiteY2696" fmla="*/ 60665 h 474474"/>
              <a:gd name="connsiteX2697" fmla="*/ 457768 w 1541218"/>
              <a:gd name="connsiteY2697" fmla="*/ 60097 h 474474"/>
              <a:gd name="connsiteX2698" fmla="*/ 457049 w 1541218"/>
              <a:gd name="connsiteY2698" fmla="*/ 59529 h 474474"/>
              <a:gd name="connsiteX2699" fmla="*/ 456254 w 1541218"/>
              <a:gd name="connsiteY2699" fmla="*/ 58962 h 474474"/>
              <a:gd name="connsiteX2700" fmla="*/ 455459 w 1541218"/>
              <a:gd name="connsiteY2700" fmla="*/ 58432 h 474474"/>
              <a:gd name="connsiteX2701" fmla="*/ 454702 w 1541218"/>
              <a:gd name="connsiteY2701" fmla="*/ 57902 h 474474"/>
              <a:gd name="connsiteX2702" fmla="*/ 453908 w 1541218"/>
              <a:gd name="connsiteY2702" fmla="*/ 57334 h 474474"/>
              <a:gd name="connsiteX2703" fmla="*/ 453567 w 1541218"/>
              <a:gd name="connsiteY2703" fmla="*/ 57032 h 474474"/>
              <a:gd name="connsiteX2704" fmla="*/ 453264 w 1541218"/>
              <a:gd name="connsiteY2704" fmla="*/ 56767 h 474474"/>
              <a:gd name="connsiteX2705" fmla="*/ 452886 w 1541218"/>
              <a:gd name="connsiteY2705" fmla="*/ 56464 h 474474"/>
              <a:gd name="connsiteX2706" fmla="*/ 452583 w 1541218"/>
              <a:gd name="connsiteY2706" fmla="*/ 56161 h 474474"/>
              <a:gd name="connsiteX2707" fmla="*/ 452318 w 1541218"/>
              <a:gd name="connsiteY2707" fmla="*/ 55821 h 474474"/>
              <a:gd name="connsiteX2708" fmla="*/ 452053 w 1541218"/>
              <a:gd name="connsiteY2708" fmla="*/ 55480 h 474474"/>
              <a:gd name="connsiteX2709" fmla="*/ 451826 w 1541218"/>
              <a:gd name="connsiteY2709" fmla="*/ 55139 h 474474"/>
              <a:gd name="connsiteX2710" fmla="*/ 451637 w 1541218"/>
              <a:gd name="connsiteY2710" fmla="*/ 54761 h 474474"/>
              <a:gd name="connsiteX2711" fmla="*/ 451485 w 1541218"/>
              <a:gd name="connsiteY2711" fmla="*/ 54345 h 474474"/>
              <a:gd name="connsiteX2712" fmla="*/ 451372 w 1541218"/>
              <a:gd name="connsiteY2712" fmla="*/ 53928 h 474474"/>
              <a:gd name="connsiteX2713" fmla="*/ 451296 w 1541218"/>
              <a:gd name="connsiteY2713" fmla="*/ 53474 h 474474"/>
              <a:gd name="connsiteX2714" fmla="*/ 451221 w 1541218"/>
              <a:gd name="connsiteY2714" fmla="*/ 53020 h 474474"/>
              <a:gd name="connsiteX2715" fmla="*/ 451258 w 1541218"/>
              <a:gd name="connsiteY2715" fmla="*/ 52528 h 474474"/>
              <a:gd name="connsiteX2716" fmla="*/ 451296 w 1541218"/>
              <a:gd name="connsiteY2716" fmla="*/ 51998 h 474474"/>
              <a:gd name="connsiteX2717" fmla="*/ 451410 w 1541218"/>
              <a:gd name="connsiteY2717" fmla="*/ 51469 h 474474"/>
              <a:gd name="connsiteX2718" fmla="*/ 451561 w 1541218"/>
              <a:gd name="connsiteY2718" fmla="*/ 50863 h 474474"/>
              <a:gd name="connsiteX2719" fmla="*/ 451750 w 1541218"/>
              <a:gd name="connsiteY2719" fmla="*/ 50258 h 474474"/>
              <a:gd name="connsiteX2720" fmla="*/ 452015 w 1541218"/>
              <a:gd name="connsiteY2720" fmla="*/ 49576 h 474474"/>
              <a:gd name="connsiteX2721" fmla="*/ 452356 w 1541218"/>
              <a:gd name="connsiteY2721" fmla="*/ 48933 h 474474"/>
              <a:gd name="connsiteX2722" fmla="*/ 452734 w 1541218"/>
              <a:gd name="connsiteY2722" fmla="*/ 48176 h 474474"/>
              <a:gd name="connsiteX2723" fmla="*/ 453075 w 1541218"/>
              <a:gd name="connsiteY2723" fmla="*/ 47798 h 474474"/>
              <a:gd name="connsiteX2724" fmla="*/ 453491 w 1541218"/>
              <a:gd name="connsiteY2724" fmla="*/ 47457 h 474474"/>
              <a:gd name="connsiteX2725" fmla="*/ 453908 w 1541218"/>
              <a:gd name="connsiteY2725" fmla="*/ 47192 h 474474"/>
              <a:gd name="connsiteX2726" fmla="*/ 454362 w 1541218"/>
              <a:gd name="connsiteY2726" fmla="*/ 47003 h 474474"/>
              <a:gd name="connsiteX2727" fmla="*/ 454891 w 1541218"/>
              <a:gd name="connsiteY2727" fmla="*/ 46889 h 474474"/>
              <a:gd name="connsiteX2728" fmla="*/ 455383 w 1541218"/>
              <a:gd name="connsiteY2728" fmla="*/ 46814 h 474474"/>
              <a:gd name="connsiteX2729" fmla="*/ 455989 w 1541218"/>
              <a:gd name="connsiteY2729" fmla="*/ 46814 h 474474"/>
              <a:gd name="connsiteX2730" fmla="*/ 456557 w 1541218"/>
              <a:gd name="connsiteY2730" fmla="*/ 46852 h 474474"/>
              <a:gd name="connsiteX2731" fmla="*/ 457162 w 1541218"/>
              <a:gd name="connsiteY2731" fmla="*/ 46965 h 474474"/>
              <a:gd name="connsiteX2732" fmla="*/ 457768 w 1541218"/>
              <a:gd name="connsiteY2732" fmla="*/ 47079 h 474474"/>
              <a:gd name="connsiteX2733" fmla="*/ 458449 w 1541218"/>
              <a:gd name="connsiteY2733" fmla="*/ 47268 h 474474"/>
              <a:gd name="connsiteX2734" fmla="*/ 459130 w 1541218"/>
              <a:gd name="connsiteY2734" fmla="*/ 47457 h 474474"/>
              <a:gd name="connsiteX2735" fmla="*/ 459773 w 1541218"/>
              <a:gd name="connsiteY2735" fmla="*/ 47760 h 474474"/>
              <a:gd name="connsiteX2736" fmla="*/ 460492 w 1541218"/>
              <a:gd name="connsiteY2736" fmla="*/ 48063 h 474474"/>
              <a:gd name="connsiteX2737" fmla="*/ 461174 w 1541218"/>
              <a:gd name="connsiteY2737" fmla="*/ 48365 h 474474"/>
              <a:gd name="connsiteX2738" fmla="*/ 461855 w 1541218"/>
              <a:gd name="connsiteY2738" fmla="*/ 48744 h 474474"/>
              <a:gd name="connsiteX2739" fmla="*/ 462574 w 1541218"/>
              <a:gd name="connsiteY2739" fmla="*/ 49122 h 474474"/>
              <a:gd name="connsiteX2740" fmla="*/ 463255 w 1541218"/>
              <a:gd name="connsiteY2740" fmla="*/ 49539 h 474474"/>
              <a:gd name="connsiteX2741" fmla="*/ 463936 w 1541218"/>
              <a:gd name="connsiteY2741" fmla="*/ 49993 h 474474"/>
              <a:gd name="connsiteX2742" fmla="*/ 464618 w 1541218"/>
              <a:gd name="connsiteY2742" fmla="*/ 50409 h 474474"/>
              <a:gd name="connsiteX2743" fmla="*/ 465942 w 1541218"/>
              <a:gd name="connsiteY2743" fmla="*/ 51355 h 474474"/>
              <a:gd name="connsiteX2744" fmla="*/ 467191 w 1541218"/>
              <a:gd name="connsiteY2744" fmla="*/ 52339 h 474474"/>
              <a:gd name="connsiteX2745" fmla="*/ 468364 w 1541218"/>
              <a:gd name="connsiteY2745" fmla="*/ 53323 h 474474"/>
              <a:gd name="connsiteX2746" fmla="*/ 469386 w 1541218"/>
              <a:gd name="connsiteY2746" fmla="*/ 54307 h 474474"/>
              <a:gd name="connsiteX2747" fmla="*/ 469840 w 1541218"/>
              <a:gd name="connsiteY2747" fmla="*/ 54799 h 474474"/>
              <a:gd name="connsiteX2748" fmla="*/ 470256 w 1541218"/>
              <a:gd name="connsiteY2748" fmla="*/ 55253 h 474474"/>
              <a:gd name="connsiteX2749" fmla="*/ 470673 w 1541218"/>
              <a:gd name="connsiteY2749" fmla="*/ 55707 h 474474"/>
              <a:gd name="connsiteX2750" fmla="*/ 471013 w 1541218"/>
              <a:gd name="connsiteY2750" fmla="*/ 56161 h 474474"/>
              <a:gd name="connsiteX2751" fmla="*/ 471846 w 1541218"/>
              <a:gd name="connsiteY2751" fmla="*/ 57259 h 474474"/>
              <a:gd name="connsiteX2752" fmla="*/ 472565 w 1541218"/>
              <a:gd name="connsiteY2752" fmla="*/ 58470 h 474474"/>
              <a:gd name="connsiteX2753" fmla="*/ 473246 w 1541218"/>
              <a:gd name="connsiteY2753" fmla="*/ 59719 h 474474"/>
              <a:gd name="connsiteX2754" fmla="*/ 473814 w 1541218"/>
              <a:gd name="connsiteY2754" fmla="*/ 61043 h 474474"/>
              <a:gd name="connsiteX2755" fmla="*/ 474344 w 1541218"/>
              <a:gd name="connsiteY2755" fmla="*/ 62443 h 474474"/>
              <a:gd name="connsiteX2756" fmla="*/ 474760 w 1541218"/>
              <a:gd name="connsiteY2756" fmla="*/ 63882 h 474474"/>
              <a:gd name="connsiteX2757" fmla="*/ 475138 w 1541218"/>
              <a:gd name="connsiteY2757" fmla="*/ 65357 h 474474"/>
              <a:gd name="connsiteX2758" fmla="*/ 475403 w 1541218"/>
              <a:gd name="connsiteY2758" fmla="*/ 66909 h 474474"/>
              <a:gd name="connsiteX2759" fmla="*/ 475592 w 1541218"/>
              <a:gd name="connsiteY2759" fmla="*/ 68423 h 474474"/>
              <a:gd name="connsiteX2760" fmla="*/ 475668 w 1541218"/>
              <a:gd name="connsiteY2760" fmla="*/ 70012 h 474474"/>
              <a:gd name="connsiteX2761" fmla="*/ 475706 w 1541218"/>
              <a:gd name="connsiteY2761" fmla="*/ 71640 h 474474"/>
              <a:gd name="connsiteX2762" fmla="*/ 475630 w 1541218"/>
              <a:gd name="connsiteY2762" fmla="*/ 73229 h 474474"/>
              <a:gd name="connsiteX2763" fmla="*/ 475479 w 1541218"/>
              <a:gd name="connsiteY2763" fmla="*/ 74819 h 474474"/>
              <a:gd name="connsiteX2764" fmla="*/ 475214 w 1541218"/>
              <a:gd name="connsiteY2764" fmla="*/ 76446 h 474474"/>
              <a:gd name="connsiteX2765" fmla="*/ 474836 w 1541218"/>
              <a:gd name="connsiteY2765" fmla="*/ 78035 h 474474"/>
              <a:gd name="connsiteX2766" fmla="*/ 474419 w 1541218"/>
              <a:gd name="connsiteY2766" fmla="*/ 79625 h 474474"/>
              <a:gd name="connsiteX2767" fmla="*/ 473889 w 1541218"/>
              <a:gd name="connsiteY2767" fmla="*/ 81214 h 474474"/>
              <a:gd name="connsiteX2768" fmla="*/ 473284 w 1541218"/>
              <a:gd name="connsiteY2768" fmla="*/ 82728 h 474474"/>
              <a:gd name="connsiteX2769" fmla="*/ 472527 w 1541218"/>
              <a:gd name="connsiteY2769" fmla="*/ 84204 h 474474"/>
              <a:gd name="connsiteX2770" fmla="*/ 471770 w 1541218"/>
              <a:gd name="connsiteY2770" fmla="*/ 85642 h 474474"/>
              <a:gd name="connsiteX2771" fmla="*/ 470824 w 1541218"/>
              <a:gd name="connsiteY2771" fmla="*/ 87042 h 474474"/>
              <a:gd name="connsiteX2772" fmla="*/ 469802 w 1541218"/>
              <a:gd name="connsiteY2772" fmla="*/ 88443 h 474474"/>
              <a:gd name="connsiteX2773" fmla="*/ 468705 w 1541218"/>
              <a:gd name="connsiteY2773" fmla="*/ 89691 h 474474"/>
              <a:gd name="connsiteX2774" fmla="*/ 467494 w 1541218"/>
              <a:gd name="connsiteY2774" fmla="*/ 90902 h 474474"/>
              <a:gd name="connsiteX2775" fmla="*/ 466169 w 1541218"/>
              <a:gd name="connsiteY2775" fmla="*/ 92038 h 474474"/>
              <a:gd name="connsiteX2776" fmla="*/ 464693 w 1541218"/>
              <a:gd name="connsiteY2776" fmla="*/ 93060 h 474474"/>
              <a:gd name="connsiteX2777" fmla="*/ 463179 w 1541218"/>
              <a:gd name="connsiteY2777" fmla="*/ 94006 h 474474"/>
              <a:gd name="connsiteX2778" fmla="*/ 461552 w 1541218"/>
              <a:gd name="connsiteY2778" fmla="*/ 94876 h 474474"/>
              <a:gd name="connsiteX2779" fmla="*/ 459811 w 1541218"/>
              <a:gd name="connsiteY2779" fmla="*/ 95633 h 474474"/>
              <a:gd name="connsiteX2780" fmla="*/ 457957 w 1541218"/>
              <a:gd name="connsiteY2780" fmla="*/ 96239 h 474474"/>
              <a:gd name="connsiteX2781" fmla="*/ 455989 w 1541218"/>
              <a:gd name="connsiteY2781" fmla="*/ 96731 h 474474"/>
              <a:gd name="connsiteX2782" fmla="*/ 453908 w 1541218"/>
              <a:gd name="connsiteY2782" fmla="*/ 97147 h 474474"/>
              <a:gd name="connsiteX2783" fmla="*/ 452432 w 1541218"/>
              <a:gd name="connsiteY2783" fmla="*/ 97336 h 474474"/>
              <a:gd name="connsiteX2784" fmla="*/ 450993 w 1541218"/>
              <a:gd name="connsiteY2784" fmla="*/ 97450 h 474474"/>
              <a:gd name="connsiteX2785" fmla="*/ 449518 w 1541218"/>
              <a:gd name="connsiteY2785" fmla="*/ 97525 h 474474"/>
              <a:gd name="connsiteX2786" fmla="*/ 448117 w 1541218"/>
              <a:gd name="connsiteY2786" fmla="*/ 97563 h 474474"/>
              <a:gd name="connsiteX2787" fmla="*/ 446717 w 1541218"/>
              <a:gd name="connsiteY2787" fmla="*/ 97563 h 474474"/>
              <a:gd name="connsiteX2788" fmla="*/ 445355 w 1541218"/>
              <a:gd name="connsiteY2788" fmla="*/ 97525 h 474474"/>
              <a:gd name="connsiteX2789" fmla="*/ 443954 w 1541218"/>
              <a:gd name="connsiteY2789" fmla="*/ 97412 h 474474"/>
              <a:gd name="connsiteX2790" fmla="*/ 442630 w 1541218"/>
              <a:gd name="connsiteY2790" fmla="*/ 97298 h 474474"/>
              <a:gd name="connsiteX2791" fmla="*/ 441305 w 1541218"/>
              <a:gd name="connsiteY2791" fmla="*/ 97109 h 474474"/>
              <a:gd name="connsiteX2792" fmla="*/ 439981 w 1541218"/>
              <a:gd name="connsiteY2792" fmla="*/ 96882 h 474474"/>
              <a:gd name="connsiteX2793" fmla="*/ 438656 w 1541218"/>
              <a:gd name="connsiteY2793" fmla="*/ 96617 h 474474"/>
              <a:gd name="connsiteX2794" fmla="*/ 437369 w 1541218"/>
              <a:gd name="connsiteY2794" fmla="*/ 96314 h 474474"/>
              <a:gd name="connsiteX2795" fmla="*/ 436083 w 1541218"/>
              <a:gd name="connsiteY2795" fmla="*/ 96011 h 474474"/>
              <a:gd name="connsiteX2796" fmla="*/ 434758 w 1541218"/>
              <a:gd name="connsiteY2796" fmla="*/ 95671 h 474474"/>
              <a:gd name="connsiteX2797" fmla="*/ 433471 w 1541218"/>
              <a:gd name="connsiteY2797" fmla="*/ 95255 h 474474"/>
              <a:gd name="connsiteX2798" fmla="*/ 432223 w 1541218"/>
              <a:gd name="connsiteY2798" fmla="*/ 94876 h 474474"/>
              <a:gd name="connsiteX2799" fmla="*/ 432639 w 1541218"/>
              <a:gd name="connsiteY2799" fmla="*/ 96995 h 474474"/>
              <a:gd name="connsiteX2800" fmla="*/ 432979 w 1541218"/>
              <a:gd name="connsiteY2800" fmla="*/ 99115 h 474474"/>
              <a:gd name="connsiteX2801" fmla="*/ 433244 w 1541218"/>
              <a:gd name="connsiteY2801" fmla="*/ 101234 h 474474"/>
              <a:gd name="connsiteX2802" fmla="*/ 433471 w 1541218"/>
              <a:gd name="connsiteY2802" fmla="*/ 103391 h 474474"/>
              <a:gd name="connsiteX2803" fmla="*/ 433661 w 1541218"/>
              <a:gd name="connsiteY2803" fmla="*/ 105510 h 474474"/>
              <a:gd name="connsiteX2804" fmla="*/ 433850 w 1541218"/>
              <a:gd name="connsiteY2804" fmla="*/ 107630 h 474474"/>
              <a:gd name="connsiteX2805" fmla="*/ 433926 w 1541218"/>
              <a:gd name="connsiteY2805" fmla="*/ 109711 h 474474"/>
              <a:gd name="connsiteX2806" fmla="*/ 433926 w 1541218"/>
              <a:gd name="connsiteY2806" fmla="*/ 111793 h 474474"/>
              <a:gd name="connsiteX2807" fmla="*/ 433926 w 1541218"/>
              <a:gd name="connsiteY2807" fmla="*/ 113874 h 474474"/>
              <a:gd name="connsiteX2808" fmla="*/ 433850 w 1541218"/>
              <a:gd name="connsiteY2808" fmla="*/ 115918 h 474474"/>
              <a:gd name="connsiteX2809" fmla="*/ 433661 w 1541218"/>
              <a:gd name="connsiteY2809" fmla="*/ 117961 h 474474"/>
              <a:gd name="connsiteX2810" fmla="*/ 433471 w 1541218"/>
              <a:gd name="connsiteY2810" fmla="*/ 120005 h 474474"/>
              <a:gd name="connsiteX2811" fmla="*/ 433244 w 1541218"/>
              <a:gd name="connsiteY2811" fmla="*/ 121973 h 474474"/>
              <a:gd name="connsiteX2812" fmla="*/ 432979 w 1541218"/>
              <a:gd name="connsiteY2812" fmla="*/ 123979 h 474474"/>
              <a:gd name="connsiteX2813" fmla="*/ 432639 w 1541218"/>
              <a:gd name="connsiteY2813" fmla="*/ 125946 h 474474"/>
              <a:gd name="connsiteX2814" fmla="*/ 432223 w 1541218"/>
              <a:gd name="connsiteY2814" fmla="*/ 127877 h 474474"/>
              <a:gd name="connsiteX2815" fmla="*/ 431239 w 1541218"/>
              <a:gd name="connsiteY2815" fmla="*/ 131888 h 474474"/>
              <a:gd name="connsiteX2816" fmla="*/ 430103 w 1541218"/>
              <a:gd name="connsiteY2816" fmla="*/ 135786 h 474474"/>
              <a:gd name="connsiteX2817" fmla="*/ 428779 w 1541218"/>
              <a:gd name="connsiteY2817" fmla="*/ 139533 h 474474"/>
              <a:gd name="connsiteX2818" fmla="*/ 427265 w 1541218"/>
              <a:gd name="connsiteY2818" fmla="*/ 143166 h 474474"/>
              <a:gd name="connsiteX2819" fmla="*/ 425562 w 1541218"/>
              <a:gd name="connsiteY2819" fmla="*/ 146723 h 474474"/>
              <a:gd name="connsiteX2820" fmla="*/ 423708 w 1541218"/>
              <a:gd name="connsiteY2820" fmla="*/ 150167 h 474474"/>
              <a:gd name="connsiteX2821" fmla="*/ 421702 w 1541218"/>
              <a:gd name="connsiteY2821" fmla="*/ 153459 h 474474"/>
              <a:gd name="connsiteX2822" fmla="*/ 419545 w 1541218"/>
              <a:gd name="connsiteY2822" fmla="*/ 156600 h 474474"/>
              <a:gd name="connsiteX2823" fmla="*/ 417236 w 1541218"/>
              <a:gd name="connsiteY2823" fmla="*/ 159704 h 474474"/>
              <a:gd name="connsiteX2824" fmla="*/ 414776 w 1541218"/>
              <a:gd name="connsiteY2824" fmla="*/ 162618 h 474474"/>
              <a:gd name="connsiteX2825" fmla="*/ 412203 w 1541218"/>
              <a:gd name="connsiteY2825" fmla="*/ 165456 h 474474"/>
              <a:gd name="connsiteX2826" fmla="*/ 409478 w 1541218"/>
              <a:gd name="connsiteY2826" fmla="*/ 168143 h 474474"/>
              <a:gd name="connsiteX2827" fmla="*/ 406678 w 1541218"/>
              <a:gd name="connsiteY2827" fmla="*/ 170716 h 474474"/>
              <a:gd name="connsiteX2828" fmla="*/ 403726 w 1541218"/>
              <a:gd name="connsiteY2828" fmla="*/ 173176 h 474474"/>
              <a:gd name="connsiteX2829" fmla="*/ 400698 w 1541218"/>
              <a:gd name="connsiteY2829" fmla="*/ 175485 h 474474"/>
              <a:gd name="connsiteX2830" fmla="*/ 397557 w 1541218"/>
              <a:gd name="connsiteY2830" fmla="*/ 177718 h 474474"/>
              <a:gd name="connsiteX2831" fmla="*/ 394340 w 1541218"/>
              <a:gd name="connsiteY2831" fmla="*/ 179799 h 474474"/>
              <a:gd name="connsiteX2832" fmla="*/ 391010 w 1541218"/>
              <a:gd name="connsiteY2832" fmla="*/ 181691 h 474474"/>
              <a:gd name="connsiteX2833" fmla="*/ 387642 w 1541218"/>
              <a:gd name="connsiteY2833" fmla="*/ 183546 h 474474"/>
              <a:gd name="connsiteX2834" fmla="*/ 384198 w 1541218"/>
              <a:gd name="connsiteY2834" fmla="*/ 185211 h 474474"/>
              <a:gd name="connsiteX2835" fmla="*/ 380678 w 1541218"/>
              <a:gd name="connsiteY2835" fmla="*/ 186762 h 474474"/>
              <a:gd name="connsiteX2836" fmla="*/ 377083 w 1541218"/>
              <a:gd name="connsiteY2836" fmla="*/ 188201 h 474474"/>
              <a:gd name="connsiteX2837" fmla="*/ 373488 w 1541218"/>
              <a:gd name="connsiteY2837" fmla="*/ 189487 h 474474"/>
              <a:gd name="connsiteX2838" fmla="*/ 369817 w 1541218"/>
              <a:gd name="connsiteY2838" fmla="*/ 190660 h 474474"/>
              <a:gd name="connsiteX2839" fmla="*/ 366146 w 1541218"/>
              <a:gd name="connsiteY2839" fmla="*/ 191644 h 474474"/>
              <a:gd name="connsiteX2840" fmla="*/ 362399 w 1541218"/>
              <a:gd name="connsiteY2840" fmla="*/ 192553 h 474474"/>
              <a:gd name="connsiteX2841" fmla="*/ 358653 w 1541218"/>
              <a:gd name="connsiteY2841" fmla="*/ 193347 h 474474"/>
              <a:gd name="connsiteX2842" fmla="*/ 354906 w 1541218"/>
              <a:gd name="connsiteY2842" fmla="*/ 193953 h 474474"/>
              <a:gd name="connsiteX2843" fmla="*/ 351122 w 1541218"/>
              <a:gd name="connsiteY2843" fmla="*/ 194445 h 474474"/>
              <a:gd name="connsiteX2844" fmla="*/ 347337 w 1541218"/>
              <a:gd name="connsiteY2844" fmla="*/ 194785 h 474474"/>
              <a:gd name="connsiteX2845" fmla="*/ 343591 w 1541218"/>
              <a:gd name="connsiteY2845" fmla="*/ 194975 h 474474"/>
              <a:gd name="connsiteX2846" fmla="*/ 339844 w 1541218"/>
              <a:gd name="connsiteY2846" fmla="*/ 195050 h 474474"/>
              <a:gd name="connsiteX2847" fmla="*/ 334319 w 1541218"/>
              <a:gd name="connsiteY2847" fmla="*/ 194823 h 474474"/>
              <a:gd name="connsiteX2848" fmla="*/ 328869 w 1541218"/>
              <a:gd name="connsiteY2848" fmla="*/ 194294 h 474474"/>
              <a:gd name="connsiteX2849" fmla="*/ 323533 w 1541218"/>
              <a:gd name="connsiteY2849" fmla="*/ 193537 h 474474"/>
              <a:gd name="connsiteX2850" fmla="*/ 318235 w 1541218"/>
              <a:gd name="connsiteY2850" fmla="*/ 192515 h 474474"/>
              <a:gd name="connsiteX2851" fmla="*/ 313012 w 1541218"/>
              <a:gd name="connsiteY2851" fmla="*/ 191266 h 474474"/>
              <a:gd name="connsiteX2852" fmla="*/ 307903 w 1541218"/>
              <a:gd name="connsiteY2852" fmla="*/ 189790 h 474474"/>
              <a:gd name="connsiteX2853" fmla="*/ 302908 w 1541218"/>
              <a:gd name="connsiteY2853" fmla="*/ 188163 h 474474"/>
              <a:gd name="connsiteX2854" fmla="*/ 297950 w 1541218"/>
              <a:gd name="connsiteY2854" fmla="*/ 186308 h 474474"/>
              <a:gd name="connsiteX2855" fmla="*/ 293106 w 1541218"/>
              <a:gd name="connsiteY2855" fmla="*/ 184303 h 474474"/>
              <a:gd name="connsiteX2856" fmla="*/ 288375 w 1541218"/>
              <a:gd name="connsiteY2856" fmla="*/ 182221 h 474474"/>
              <a:gd name="connsiteX2857" fmla="*/ 283721 w 1541218"/>
              <a:gd name="connsiteY2857" fmla="*/ 179913 h 474474"/>
              <a:gd name="connsiteX2858" fmla="*/ 279217 w 1541218"/>
              <a:gd name="connsiteY2858" fmla="*/ 177528 h 474474"/>
              <a:gd name="connsiteX2859" fmla="*/ 274751 w 1541218"/>
              <a:gd name="connsiteY2859" fmla="*/ 175031 h 474474"/>
              <a:gd name="connsiteX2860" fmla="*/ 270437 w 1541218"/>
              <a:gd name="connsiteY2860" fmla="*/ 172382 h 474474"/>
              <a:gd name="connsiteX2861" fmla="*/ 266274 w 1541218"/>
              <a:gd name="connsiteY2861" fmla="*/ 169732 h 474474"/>
              <a:gd name="connsiteX2862" fmla="*/ 262149 w 1541218"/>
              <a:gd name="connsiteY2862" fmla="*/ 167008 h 474474"/>
              <a:gd name="connsiteX2863" fmla="*/ 258176 w 1541218"/>
              <a:gd name="connsiteY2863" fmla="*/ 164283 h 474474"/>
              <a:gd name="connsiteX2864" fmla="*/ 254315 w 1541218"/>
              <a:gd name="connsiteY2864" fmla="*/ 161445 h 474474"/>
              <a:gd name="connsiteX2865" fmla="*/ 250569 w 1541218"/>
              <a:gd name="connsiteY2865" fmla="*/ 158644 h 474474"/>
              <a:gd name="connsiteX2866" fmla="*/ 246974 w 1541218"/>
              <a:gd name="connsiteY2866" fmla="*/ 155844 h 474474"/>
              <a:gd name="connsiteX2867" fmla="*/ 243492 w 1541218"/>
              <a:gd name="connsiteY2867" fmla="*/ 153043 h 474474"/>
              <a:gd name="connsiteX2868" fmla="*/ 240124 w 1541218"/>
              <a:gd name="connsiteY2868" fmla="*/ 150280 h 474474"/>
              <a:gd name="connsiteX2869" fmla="*/ 236907 w 1541218"/>
              <a:gd name="connsiteY2869" fmla="*/ 147593 h 474474"/>
              <a:gd name="connsiteX2870" fmla="*/ 233841 w 1541218"/>
              <a:gd name="connsiteY2870" fmla="*/ 144944 h 474474"/>
              <a:gd name="connsiteX2871" fmla="*/ 228089 w 1541218"/>
              <a:gd name="connsiteY2871" fmla="*/ 139873 h 474474"/>
              <a:gd name="connsiteX2872" fmla="*/ 222904 w 1541218"/>
              <a:gd name="connsiteY2872" fmla="*/ 135332 h 474474"/>
              <a:gd name="connsiteX2873" fmla="*/ 220558 w 1541218"/>
              <a:gd name="connsiteY2873" fmla="*/ 133213 h 474474"/>
              <a:gd name="connsiteX2874" fmla="*/ 218325 w 1541218"/>
              <a:gd name="connsiteY2874" fmla="*/ 131245 h 474474"/>
              <a:gd name="connsiteX2875" fmla="*/ 216282 w 1541218"/>
              <a:gd name="connsiteY2875" fmla="*/ 129466 h 474474"/>
              <a:gd name="connsiteX2876" fmla="*/ 214389 w 1541218"/>
              <a:gd name="connsiteY2876" fmla="*/ 127877 h 474474"/>
              <a:gd name="connsiteX2877" fmla="*/ 211665 w 1541218"/>
              <a:gd name="connsiteY2877" fmla="*/ 125795 h 474474"/>
              <a:gd name="connsiteX2878" fmla="*/ 208864 w 1541218"/>
              <a:gd name="connsiteY2878" fmla="*/ 123751 h 474474"/>
              <a:gd name="connsiteX2879" fmla="*/ 205950 w 1541218"/>
              <a:gd name="connsiteY2879" fmla="*/ 121746 h 474474"/>
              <a:gd name="connsiteX2880" fmla="*/ 202960 w 1541218"/>
              <a:gd name="connsiteY2880" fmla="*/ 119891 h 474474"/>
              <a:gd name="connsiteX2881" fmla="*/ 199857 w 1541218"/>
              <a:gd name="connsiteY2881" fmla="*/ 118075 h 474474"/>
              <a:gd name="connsiteX2882" fmla="*/ 196716 w 1541218"/>
              <a:gd name="connsiteY2882" fmla="*/ 116410 h 474474"/>
              <a:gd name="connsiteX2883" fmla="*/ 193461 w 1541218"/>
              <a:gd name="connsiteY2883" fmla="*/ 114744 h 474474"/>
              <a:gd name="connsiteX2884" fmla="*/ 190207 w 1541218"/>
              <a:gd name="connsiteY2884" fmla="*/ 113269 h 474474"/>
              <a:gd name="connsiteX2885" fmla="*/ 186839 w 1541218"/>
              <a:gd name="connsiteY2885" fmla="*/ 111868 h 474474"/>
              <a:gd name="connsiteX2886" fmla="*/ 183433 w 1541218"/>
              <a:gd name="connsiteY2886" fmla="*/ 110619 h 474474"/>
              <a:gd name="connsiteX2887" fmla="*/ 179951 w 1541218"/>
              <a:gd name="connsiteY2887" fmla="*/ 109446 h 474474"/>
              <a:gd name="connsiteX2888" fmla="*/ 176431 w 1541218"/>
              <a:gd name="connsiteY2888" fmla="*/ 108424 h 474474"/>
              <a:gd name="connsiteX2889" fmla="*/ 172836 w 1541218"/>
              <a:gd name="connsiteY2889" fmla="*/ 107554 h 474474"/>
              <a:gd name="connsiteX2890" fmla="*/ 169241 w 1541218"/>
              <a:gd name="connsiteY2890" fmla="*/ 106835 h 474474"/>
              <a:gd name="connsiteX2891" fmla="*/ 165608 w 1541218"/>
              <a:gd name="connsiteY2891" fmla="*/ 106229 h 474474"/>
              <a:gd name="connsiteX2892" fmla="*/ 161937 w 1541218"/>
              <a:gd name="connsiteY2892" fmla="*/ 105813 h 474474"/>
              <a:gd name="connsiteX2893" fmla="*/ 158228 w 1541218"/>
              <a:gd name="connsiteY2893" fmla="*/ 105548 h 474474"/>
              <a:gd name="connsiteX2894" fmla="*/ 154481 w 1541218"/>
              <a:gd name="connsiteY2894" fmla="*/ 105473 h 474474"/>
              <a:gd name="connsiteX2895" fmla="*/ 150773 w 1541218"/>
              <a:gd name="connsiteY2895" fmla="*/ 105548 h 474474"/>
              <a:gd name="connsiteX2896" fmla="*/ 147026 w 1541218"/>
              <a:gd name="connsiteY2896" fmla="*/ 105813 h 474474"/>
              <a:gd name="connsiteX2897" fmla="*/ 143279 w 1541218"/>
              <a:gd name="connsiteY2897" fmla="*/ 106267 h 474474"/>
              <a:gd name="connsiteX2898" fmla="*/ 139457 w 1541218"/>
              <a:gd name="connsiteY2898" fmla="*/ 106911 h 474474"/>
              <a:gd name="connsiteX2899" fmla="*/ 135711 w 1541218"/>
              <a:gd name="connsiteY2899" fmla="*/ 107781 h 474474"/>
              <a:gd name="connsiteX2900" fmla="*/ 131964 w 1541218"/>
              <a:gd name="connsiteY2900" fmla="*/ 108841 h 474474"/>
              <a:gd name="connsiteX2901" fmla="*/ 128217 w 1541218"/>
              <a:gd name="connsiteY2901" fmla="*/ 110127 h 474474"/>
              <a:gd name="connsiteX2902" fmla="*/ 124471 w 1541218"/>
              <a:gd name="connsiteY2902" fmla="*/ 111603 h 474474"/>
              <a:gd name="connsiteX2903" fmla="*/ 120762 w 1541218"/>
              <a:gd name="connsiteY2903" fmla="*/ 113306 h 474474"/>
              <a:gd name="connsiteX2904" fmla="*/ 117091 w 1541218"/>
              <a:gd name="connsiteY2904" fmla="*/ 115312 h 474474"/>
              <a:gd name="connsiteX2905" fmla="*/ 113420 w 1541218"/>
              <a:gd name="connsiteY2905" fmla="*/ 117507 h 474474"/>
              <a:gd name="connsiteX2906" fmla="*/ 109787 w 1541218"/>
              <a:gd name="connsiteY2906" fmla="*/ 119967 h 474474"/>
              <a:gd name="connsiteX2907" fmla="*/ 106192 w 1541218"/>
              <a:gd name="connsiteY2907" fmla="*/ 122654 h 474474"/>
              <a:gd name="connsiteX2908" fmla="*/ 102634 w 1541218"/>
              <a:gd name="connsiteY2908" fmla="*/ 125644 h 474474"/>
              <a:gd name="connsiteX2909" fmla="*/ 100591 w 1541218"/>
              <a:gd name="connsiteY2909" fmla="*/ 127347 h 474474"/>
              <a:gd name="connsiteX2910" fmla="*/ 98434 w 1541218"/>
              <a:gd name="connsiteY2910" fmla="*/ 129050 h 474474"/>
              <a:gd name="connsiteX2911" fmla="*/ 96201 w 1541218"/>
              <a:gd name="connsiteY2911" fmla="*/ 130828 h 474474"/>
              <a:gd name="connsiteX2912" fmla="*/ 93892 w 1541218"/>
              <a:gd name="connsiteY2912" fmla="*/ 132569 h 474474"/>
              <a:gd name="connsiteX2913" fmla="*/ 91508 w 1541218"/>
              <a:gd name="connsiteY2913" fmla="*/ 134348 h 474474"/>
              <a:gd name="connsiteX2914" fmla="*/ 89086 w 1541218"/>
              <a:gd name="connsiteY2914" fmla="*/ 136089 h 474474"/>
              <a:gd name="connsiteX2915" fmla="*/ 86588 w 1541218"/>
              <a:gd name="connsiteY2915" fmla="*/ 137867 h 474474"/>
              <a:gd name="connsiteX2916" fmla="*/ 84091 w 1541218"/>
              <a:gd name="connsiteY2916" fmla="*/ 139570 h 474474"/>
              <a:gd name="connsiteX2917" fmla="*/ 81517 w 1541218"/>
              <a:gd name="connsiteY2917" fmla="*/ 141273 h 474474"/>
              <a:gd name="connsiteX2918" fmla="*/ 78944 w 1541218"/>
              <a:gd name="connsiteY2918" fmla="*/ 142901 h 474474"/>
              <a:gd name="connsiteX2919" fmla="*/ 76257 w 1541218"/>
              <a:gd name="connsiteY2919" fmla="*/ 144528 h 474474"/>
              <a:gd name="connsiteX2920" fmla="*/ 73608 w 1541218"/>
              <a:gd name="connsiteY2920" fmla="*/ 146118 h 474474"/>
              <a:gd name="connsiteX2921" fmla="*/ 70959 w 1541218"/>
              <a:gd name="connsiteY2921" fmla="*/ 147631 h 474474"/>
              <a:gd name="connsiteX2922" fmla="*/ 68234 w 1541218"/>
              <a:gd name="connsiteY2922" fmla="*/ 149069 h 474474"/>
              <a:gd name="connsiteX2923" fmla="*/ 65547 w 1541218"/>
              <a:gd name="connsiteY2923" fmla="*/ 150470 h 474474"/>
              <a:gd name="connsiteX2924" fmla="*/ 62860 w 1541218"/>
              <a:gd name="connsiteY2924" fmla="*/ 151794 h 474474"/>
              <a:gd name="connsiteX2925" fmla="*/ 60135 w 1541218"/>
              <a:gd name="connsiteY2925" fmla="*/ 153043 h 474474"/>
              <a:gd name="connsiteX2926" fmla="*/ 57486 w 1541218"/>
              <a:gd name="connsiteY2926" fmla="*/ 154178 h 474474"/>
              <a:gd name="connsiteX2927" fmla="*/ 54799 w 1541218"/>
              <a:gd name="connsiteY2927" fmla="*/ 155238 h 474474"/>
              <a:gd name="connsiteX2928" fmla="*/ 52150 w 1541218"/>
              <a:gd name="connsiteY2928" fmla="*/ 156222 h 474474"/>
              <a:gd name="connsiteX2929" fmla="*/ 49501 w 1541218"/>
              <a:gd name="connsiteY2929" fmla="*/ 157092 h 474474"/>
              <a:gd name="connsiteX2930" fmla="*/ 46927 w 1541218"/>
              <a:gd name="connsiteY2930" fmla="*/ 157774 h 474474"/>
              <a:gd name="connsiteX2931" fmla="*/ 44392 w 1541218"/>
              <a:gd name="connsiteY2931" fmla="*/ 158417 h 474474"/>
              <a:gd name="connsiteX2932" fmla="*/ 41856 w 1541218"/>
              <a:gd name="connsiteY2932" fmla="*/ 158909 h 474474"/>
              <a:gd name="connsiteX2933" fmla="*/ 39358 w 1541218"/>
              <a:gd name="connsiteY2933" fmla="*/ 159250 h 474474"/>
              <a:gd name="connsiteX2934" fmla="*/ 36974 w 1541218"/>
              <a:gd name="connsiteY2934" fmla="*/ 159514 h 474474"/>
              <a:gd name="connsiteX2935" fmla="*/ 34628 w 1541218"/>
              <a:gd name="connsiteY2935" fmla="*/ 159590 h 474474"/>
              <a:gd name="connsiteX2936" fmla="*/ 32319 w 1541218"/>
              <a:gd name="connsiteY2936" fmla="*/ 159477 h 474474"/>
              <a:gd name="connsiteX2937" fmla="*/ 30124 w 1541218"/>
              <a:gd name="connsiteY2937" fmla="*/ 159212 h 474474"/>
              <a:gd name="connsiteX2938" fmla="*/ 27967 w 1541218"/>
              <a:gd name="connsiteY2938" fmla="*/ 158833 h 474474"/>
              <a:gd name="connsiteX2939" fmla="*/ 25924 w 1541218"/>
              <a:gd name="connsiteY2939" fmla="*/ 158266 h 474474"/>
              <a:gd name="connsiteX2940" fmla="*/ 23956 w 1541218"/>
              <a:gd name="connsiteY2940" fmla="*/ 157471 h 474474"/>
              <a:gd name="connsiteX2941" fmla="*/ 26491 w 1541218"/>
              <a:gd name="connsiteY2941" fmla="*/ 157357 h 474474"/>
              <a:gd name="connsiteX2942" fmla="*/ 28989 w 1541218"/>
              <a:gd name="connsiteY2942" fmla="*/ 157130 h 474474"/>
              <a:gd name="connsiteX2943" fmla="*/ 31487 w 1541218"/>
              <a:gd name="connsiteY2943" fmla="*/ 156828 h 474474"/>
              <a:gd name="connsiteX2944" fmla="*/ 33984 w 1541218"/>
              <a:gd name="connsiteY2944" fmla="*/ 156487 h 474474"/>
              <a:gd name="connsiteX2945" fmla="*/ 36369 w 1541218"/>
              <a:gd name="connsiteY2945" fmla="*/ 156071 h 474474"/>
              <a:gd name="connsiteX2946" fmla="*/ 38753 w 1541218"/>
              <a:gd name="connsiteY2946" fmla="*/ 155579 h 474474"/>
              <a:gd name="connsiteX2947" fmla="*/ 41137 w 1541218"/>
              <a:gd name="connsiteY2947" fmla="*/ 155049 h 474474"/>
              <a:gd name="connsiteX2948" fmla="*/ 43446 w 1541218"/>
              <a:gd name="connsiteY2948" fmla="*/ 154443 h 474474"/>
              <a:gd name="connsiteX2949" fmla="*/ 45754 w 1541218"/>
              <a:gd name="connsiteY2949" fmla="*/ 153800 h 474474"/>
              <a:gd name="connsiteX2950" fmla="*/ 48025 w 1541218"/>
              <a:gd name="connsiteY2950" fmla="*/ 153043 h 474474"/>
              <a:gd name="connsiteX2951" fmla="*/ 50258 w 1541218"/>
              <a:gd name="connsiteY2951" fmla="*/ 152286 h 474474"/>
              <a:gd name="connsiteX2952" fmla="*/ 52453 w 1541218"/>
              <a:gd name="connsiteY2952" fmla="*/ 151454 h 474474"/>
              <a:gd name="connsiteX2953" fmla="*/ 54648 w 1541218"/>
              <a:gd name="connsiteY2953" fmla="*/ 150583 h 474474"/>
              <a:gd name="connsiteX2954" fmla="*/ 56767 w 1541218"/>
              <a:gd name="connsiteY2954" fmla="*/ 149637 h 474474"/>
              <a:gd name="connsiteX2955" fmla="*/ 58886 w 1541218"/>
              <a:gd name="connsiteY2955" fmla="*/ 148691 h 474474"/>
              <a:gd name="connsiteX2956" fmla="*/ 61005 w 1541218"/>
              <a:gd name="connsiteY2956" fmla="*/ 147669 h 474474"/>
              <a:gd name="connsiteX2957" fmla="*/ 63087 w 1541218"/>
              <a:gd name="connsiteY2957" fmla="*/ 146610 h 474474"/>
              <a:gd name="connsiteX2958" fmla="*/ 65130 w 1541218"/>
              <a:gd name="connsiteY2958" fmla="*/ 145512 h 474474"/>
              <a:gd name="connsiteX2959" fmla="*/ 67136 w 1541218"/>
              <a:gd name="connsiteY2959" fmla="*/ 144339 h 474474"/>
              <a:gd name="connsiteX2960" fmla="*/ 69142 w 1541218"/>
              <a:gd name="connsiteY2960" fmla="*/ 143166 h 474474"/>
              <a:gd name="connsiteX2961" fmla="*/ 71110 w 1541218"/>
              <a:gd name="connsiteY2961" fmla="*/ 141955 h 474474"/>
              <a:gd name="connsiteX2962" fmla="*/ 73078 w 1541218"/>
              <a:gd name="connsiteY2962" fmla="*/ 140706 h 474474"/>
              <a:gd name="connsiteX2963" fmla="*/ 74970 w 1541218"/>
              <a:gd name="connsiteY2963" fmla="*/ 139419 h 474474"/>
              <a:gd name="connsiteX2964" fmla="*/ 76862 w 1541218"/>
              <a:gd name="connsiteY2964" fmla="*/ 138132 h 474474"/>
              <a:gd name="connsiteX2965" fmla="*/ 78755 w 1541218"/>
              <a:gd name="connsiteY2965" fmla="*/ 136770 h 474474"/>
              <a:gd name="connsiteX2966" fmla="*/ 80571 w 1541218"/>
              <a:gd name="connsiteY2966" fmla="*/ 135408 h 474474"/>
              <a:gd name="connsiteX2967" fmla="*/ 82425 w 1541218"/>
              <a:gd name="connsiteY2967" fmla="*/ 134007 h 474474"/>
              <a:gd name="connsiteX2968" fmla="*/ 84204 w 1541218"/>
              <a:gd name="connsiteY2968" fmla="*/ 132569 h 474474"/>
              <a:gd name="connsiteX2969" fmla="*/ 86021 w 1541218"/>
              <a:gd name="connsiteY2969" fmla="*/ 131169 h 474474"/>
              <a:gd name="connsiteX2970" fmla="*/ 87762 w 1541218"/>
              <a:gd name="connsiteY2970" fmla="*/ 129693 h 474474"/>
              <a:gd name="connsiteX2971" fmla="*/ 89502 w 1541218"/>
              <a:gd name="connsiteY2971" fmla="*/ 128255 h 474474"/>
              <a:gd name="connsiteX2972" fmla="*/ 91205 w 1541218"/>
              <a:gd name="connsiteY2972" fmla="*/ 126741 h 474474"/>
              <a:gd name="connsiteX2973" fmla="*/ 95141 w 1541218"/>
              <a:gd name="connsiteY2973" fmla="*/ 123335 h 474474"/>
              <a:gd name="connsiteX2974" fmla="*/ 99077 w 1541218"/>
              <a:gd name="connsiteY2974" fmla="*/ 119967 h 474474"/>
              <a:gd name="connsiteX2975" fmla="*/ 101083 w 1541218"/>
              <a:gd name="connsiteY2975" fmla="*/ 118264 h 474474"/>
              <a:gd name="connsiteX2976" fmla="*/ 103126 w 1541218"/>
              <a:gd name="connsiteY2976" fmla="*/ 116637 h 474474"/>
              <a:gd name="connsiteX2977" fmla="*/ 105170 w 1541218"/>
              <a:gd name="connsiteY2977" fmla="*/ 115009 h 474474"/>
              <a:gd name="connsiteX2978" fmla="*/ 107214 w 1541218"/>
              <a:gd name="connsiteY2978" fmla="*/ 113420 h 474474"/>
              <a:gd name="connsiteX2979" fmla="*/ 109295 w 1541218"/>
              <a:gd name="connsiteY2979" fmla="*/ 111868 h 474474"/>
              <a:gd name="connsiteX2980" fmla="*/ 111414 w 1541218"/>
              <a:gd name="connsiteY2980" fmla="*/ 110317 h 474474"/>
              <a:gd name="connsiteX2981" fmla="*/ 113534 w 1541218"/>
              <a:gd name="connsiteY2981" fmla="*/ 108841 h 474474"/>
              <a:gd name="connsiteX2982" fmla="*/ 115653 w 1541218"/>
              <a:gd name="connsiteY2982" fmla="*/ 107365 h 474474"/>
              <a:gd name="connsiteX2983" fmla="*/ 117810 w 1541218"/>
              <a:gd name="connsiteY2983" fmla="*/ 106002 h 474474"/>
              <a:gd name="connsiteX2984" fmla="*/ 119929 w 1541218"/>
              <a:gd name="connsiteY2984" fmla="*/ 104640 h 474474"/>
              <a:gd name="connsiteX2985" fmla="*/ 122124 w 1541218"/>
              <a:gd name="connsiteY2985" fmla="*/ 103353 h 474474"/>
              <a:gd name="connsiteX2986" fmla="*/ 124282 w 1541218"/>
              <a:gd name="connsiteY2986" fmla="*/ 102142 h 474474"/>
              <a:gd name="connsiteX2987" fmla="*/ 126514 w 1541218"/>
              <a:gd name="connsiteY2987" fmla="*/ 100969 h 474474"/>
              <a:gd name="connsiteX2988" fmla="*/ 128709 w 1541218"/>
              <a:gd name="connsiteY2988" fmla="*/ 99834 h 474474"/>
              <a:gd name="connsiteX2989" fmla="*/ 130942 w 1541218"/>
              <a:gd name="connsiteY2989" fmla="*/ 98812 h 474474"/>
              <a:gd name="connsiteX2990" fmla="*/ 133175 w 1541218"/>
              <a:gd name="connsiteY2990" fmla="*/ 97866 h 474474"/>
              <a:gd name="connsiteX2991" fmla="*/ 135446 w 1541218"/>
              <a:gd name="connsiteY2991" fmla="*/ 96995 h 474474"/>
              <a:gd name="connsiteX2992" fmla="*/ 137678 w 1541218"/>
              <a:gd name="connsiteY2992" fmla="*/ 96201 h 474474"/>
              <a:gd name="connsiteX2993" fmla="*/ 139949 w 1541218"/>
              <a:gd name="connsiteY2993" fmla="*/ 95482 h 474474"/>
              <a:gd name="connsiteX2994" fmla="*/ 142258 w 1541218"/>
              <a:gd name="connsiteY2994" fmla="*/ 94876 h 474474"/>
              <a:gd name="connsiteX2995" fmla="*/ 144528 w 1541218"/>
              <a:gd name="connsiteY2995" fmla="*/ 94346 h 474474"/>
              <a:gd name="connsiteX2996" fmla="*/ 146837 w 1541218"/>
              <a:gd name="connsiteY2996" fmla="*/ 93930 h 474474"/>
              <a:gd name="connsiteX2997" fmla="*/ 149145 w 1541218"/>
              <a:gd name="connsiteY2997" fmla="*/ 93627 h 474474"/>
              <a:gd name="connsiteX2998" fmla="*/ 151454 w 1541218"/>
              <a:gd name="connsiteY2998" fmla="*/ 93438 h 474474"/>
              <a:gd name="connsiteX2999" fmla="*/ 153800 w 1541218"/>
              <a:gd name="connsiteY2999" fmla="*/ 93325 h 474474"/>
              <a:gd name="connsiteX3000" fmla="*/ 156109 w 1541218"/>
              <a:gd name="connsiteY3000" fmla="*/ 93362 h 474474"/>
              <a:gd name="connsiteX3001" fmla="*/ 158455 w 1541218"/>
              <a:gd name="connsiteY3001" fmla="*/ 93476 h 474474"/>
              <a:gd name="connsiteX3002" fmla="*/ 160802 w 1541218"/>
              <a:gd name="connsiteY3002" fmla="*/ 93741 h 474474"/>
              <a:gd name="connsiteX3003" fmla="*/ 164208 w 1541218"/>
              <a:gd name="connsiteY3003" fmla="*/ 94081 h 474474"/>
              <a:gd name="connsiteX3004" fmla="*/ 167538 w 1541218"/>
              <a:gd name="connsiteY3004" fmla="*/ 94611 h 474474"/>
              <a:gd name="connsiteX3005" fmla="*/ 170830 w 1541218"/>
              <a:gd name="connsiteY3005" fmla="*/ 95179 h 474474"/>
              <a:gd name="connsiteX3006" fmla="*/ 174009 w 1541218"/>
              <a:gd name="connsiteY3006" fmla="*/ 95936 h 474474"/>
              <a:gd name="connsiteX3007" fmla="*/ 177188 w 1541218"/>
              <a:gd name="connsiteY3007" fmla="*/ 96731 h 474474"/>
              <a:gd name="connsiteX3008" fmla="*/ 180329 w 1541218"/>
              <a:gd name="connsiteY3008" fmla="*/ 97639 h 474474"/>
              <a:gd name="connsiteX3009" fmla="*/ 183433 w 1541218"/>
              <a:gd name="connsiteY3009" fmla="*/ 98661 h 474474"/>
              <a:gd name="connsiteX3010" fmla="*/ 186460 w 1541218"/>
              <a:gd name="connsiteY3010" fmla="*/ 99758 h 474474"/>
              <a:gd name="connsiteX3011" fmla="*/ 189450 w 1541218"/>
              <a:gd name="connsiteY3011" fmla="*/ 100969 h 474474"/>
              <a:gd name="connsiteX3012" fmla="*/ 192402 w 1541218"/>
              <a:gd name="connsiteY3012" fmla="*/ 102218 h 474474"/>
              <a:gd name="connsiteX3013" fmla="*/ 195354 w 1541218"/>
              <a:gd name="connsiteY3013" fmla="*/ 103580 h 474474"/>
              <a:gd name="connsiteX3014" fmla="*/ 198268 w 1541218"/>
              <a:gd name="connsiteY3014" fmla="*/ 104981 h 474474"/>
              <a:gd name="connsiteX3015" fmla="*/ 201106 w 1541218"/>
              <a:gd name="connsiteY3015" fmla="*/ 106532 h 474474"/>
              <a:gd name="connsiteX3016" fmla="*/ 203906 w 1541218"/>
              <a:gd name="connsiteY3016" fmla="*/ 108084 h 474474"/>
              <a:gd name="connsiteX3017" fmla="*/ 206745 w 1541218"/>
              <a:gd name="connsiteY3017" fmla="*/ 109673 h 474474"/>
              <a:gd name="connsiteX3018" fmla="*/ 209545 w 1541218"/>
              <a:gd name="connsiteY3018" fmla="*/ 111376 h 474474"/>
              <a:gd name="connsiteX3019" fmla="*/ 212308 w 1541218"/>
              <a:gd name="connsiteY3019" fmla="*/ 113117 h 474474"/>
              <a:gd name="connsiteX3020" fmla="*/ 215071 w 1541218"/>
              <a:gd name="connsiteY3020" fmla="*/ 114896 h 474474"/>
              <a:gd name="connsiteX3021" fmla="*/ 217833 w 1541218"/>
              <a:gd name="connsiteY3021" fmla="*/ 116712 h 474474"/>
              <a:gd name="connsiteX3022" fmla="*/ 220520 w 1541218"/>
              <a:gd name="connsiteY3022" fmla="*/ 118605 h 474474"/>
              <a:gd name="connsiteX3023" fmla="*/ 223245 w 1541218"/>
              <a:gd name="connsiteY3023" fmla="*/ 120497 h 474474"/>
              <a:gd name="connsiteX3024" fmla="*/ 225970 w 1541218"/>
              <a:gd name="connsiteY3024" fmla="*/ 122427 h 474474"/>
              <a:gd name="connsiteX3025" fmla="*/ 228657 w 1541218"/>
              <a:gd name="connsiteY3025" fmla="*/ 124395 h 474474"/>
              <a:gd name="connsiteX3026" fmla="*/ 231344 w 1541218"/>
              <a:gd name="connsiteY3026" fmla="*/ 126363 h 474474"/>
              <a:gd name="connsiteX3027" fmla="*/ 236756 w 1541218"/>
              <a:gd name="connsiteY3027" fmla="*/ 130450 h 474474"/>
              <a:gd name="connsiteX3028" fmla="*/ 242205 w 1541218"/>
              <a:gd name="connsiteY3028" fmla="*/ 134499 h 474474"/>
              <a:gd name="connsiteX3029" fmla="*/ 247655 w 1541218"/>
              <a:gd name="connsiteY3029" fmla="*/ 138586 h 474474"/>
              <a:gd name="connsiteX3030" fmla="*/ 253180 w 1541218"/>
              <a:gd name="connsiteY3030" fmla="*/ 142712 h 474474"/>
              <a:gd name="connsiteX3031" fmla="*/ 256245 w 1541218"/>
              <a:gd name="connsiteY3031" fmla="*/ 144982 h 474474"/>
              <a:gd name="connsiteX3032" fmla="*/ 259462 w 1541218"/>
              <a:gd name="connsiteY3032" fmla="*/ 147291 h 474474"/>
              <a:gd name="connsiteX3033" fmla="*/ 262793 w 1541218"/>
              <a:gd name="connsiteY3033" fmla="*/ 149637 h 474474"/>
              <a:gd name="connsiteX3034" fmla="*/ 266236 w 1541218"/>
              <a:gd name="connsiteY3034" fmla="*/ 152021 h 474474"/>
              <a:gd name="connsiteX3035" fmla="*/ 269794 w 1541218"/>
              <a:gd name="connsiteY3035" fmla="*/ 154405 h 474474"/>
              <a:gd name="connsiteX3036" fmla="*/ 273465 w 1541218"/>
              <a:gd name="connsiteY3036" fmla="*/ 156752 h 474474"/>
              <a:gd name="connsiteX3037" fmla="*/ 277249 w 1541218"/>
              <a:gd name="connsiteY3037" fmla="*/ 159136 h 474474"/>
              <a:gd name="connsiteX3038" fmla="*/ 281185 w 1541218"/>
              <a:gd name="connsiteY3038" fmla="*/ 161445 h 474474"/>
              <a:gd name="connsiteX3039" fmla="*/ 285159 w 1541218"/>
              <a:gd name="connsiteY3039" fmla="*/ 163677 h 474474"/>
              <a:gd name="connsiteX3040" fmla="*/ 289284 w 1541218"/>
              <a:gd name="connsiteY3040" fmla="*/ 165872 h 474474"/>
              <a:gd name="connsiteX3041" fmla="*/ 293409 w 1541218"/>
              <a:gd name="connsiteY3041" fmla="*/ 167954 h 474474"/>
              <a:gd name="connsiteX3042" fmla="*/ 297685 w 1541218"/>
              <a:gd name="connsiteY3042" fmla="*/ 169922 h 474474"/>
              <a:gd name="connsiteX3043" fmla="*/ 302037 w 1541218"/>
              <a:gd name="connsiteY3043" fmla="*/ 171814 h 474474"/>
              <a:gd name="connsiteX3044" fmla="*/ 306465 w 1541218"/>
              <a:gd name="connsiteY3044" fmla="*/ 173555 h 474474"/>
              <a:gd name="connsiteX3045" fmla="*/ 310931 w 1541218"/>
              <a:gd name="connsiteY3045" fmla="*/ 175144 h 474474"/>
              <a:gd name="connsiteX3046" fmla="*/ 315472 w 1541218"/>
              <a:gd name="connsiteY3046" fmla="*/ 176582 h 474474"/>
              <a:gd name="connsiteX3047" fmla="*/ 320089 w 1541218"/>
              <a:gd name="connsiteY3047" fmla="*/ 177793 h 474474"/>
              <a:gd name="connsiteX3048" fmla="*/ 324744 w 1541218"/>
              <a:gd name="connsiteY3048" fmla="*/ 178853 h 474474"/>
              <a:gd name="connsiteX3049" fmla="*/ 329437 w 1541218"/>
              <a:gd name="connsiteY3049" fmla="*/ 179648 h 474474"/>
              <a:gd name="connsiteX3050" fmla="*/ 334167 w 1541218"/>
              <a:gd name="connsiteY3050" fmla="*/ 180291 h 474474"/>
              <a:gd name="connsiteX3051" fmla="*/ 338936 w 1541218"/>
              <a:gd name="connsiteY3051" fmla="*/ 180632 h 474474"/>
              <a:gd name="connsiteX3052" fmla="*/ 343704 w 1541218"/>
              <a:gd name="connsiteY3052" fmla="*/ 180745 h 474474"/>
              <a:gd name="connsiteX3053" fmla="*/ 348548 w 1541218"/>
              <a:gd name="connsiteY3053" fmla="*/ 180594 h 474474"/>
              <a:gd name="connsiteX3054" fmla="*/ 353430 w 1541218"/>
              <a:gd name="connsiteY3054" fmla="*/ 180140 h 474474"/>
              <a:gd name="connsiteX3055" fmla="*/ 358274 w 1541218"/>
              <a:gd name="connsiteY3055" fmla="*/ 179383 h 474474"/>
              <a:gd name="connsiteX3056" fmla="*/ 363156 w 1541218"/>
              <a:gd name="connsiteY3056" fmla="*/ 178323 h 474474"/>
              <a:gd name="connsiteX3057" fmla="*/ 368000 w 1541218"/>
              <a:gd name="connsiteY3057" fmla="*/ 176923 h 474474"/>
              <a:gd name="connsiteX3058" fmla="*/ 372920 w 1541218"/>
              <a:gd name="connsiteY3058" fmla="*/ 175182 h 474474"/>
              <a:gd name="connsiteX3059" fmla="*/ 377764 w 1541218"/>
              <a:gd name="connsiteY3059" fmla="*/ 173025 h 474474"/>
              <a:gd name="connsiteX3060" fmla="*/ 382646 w 1541218"/>
              <a:gd name="connsiteY3060" fmla="*/ 170527 h 474474"/>
              <a:gd name="connsiteX3061" fmla="*/ 387490 w 1541218"/>
              <a:gd name="connsiteY3061" fmla="*/ 167613 h 474474"/>
              <a:gd name="connsiteX3062" fmla="*/ 392297 w 1541218"/>
              <a:gd name="connsiteY3062" fmla="*/ 164321 h 474474"/>
              <a:gd name="connsiteX3063" fmla="*/ 394719 w 1541218"/>
              <a:gd name="connsiteY3063" fmla="*/ 162542 h 474474"/>
              <a:gd name="connsiteX3064" fmla="*/ 397027 w 1541218"/>
              <a:gd name="connsiteY3064" fmla="*/ 160612 h 474474"/>
              <a:gd name="connsiteX3065" fmla="*/ 399260 w 1541218"/>
              <a:gd name="connsiteY3065" fmla="*/ 158568 h 474474"/>
              <a:gd name="connsiteX3066" fmla="*/ 401304 w 1541218"/>
              <a:gd name="connsiteY3066" fmla="*/ 156373 h 474474"/>
              <a:gd name="connsiteX3067" fmla="*/ 403309 w 1541218"/>
              <a:gd name="connsiteY3067" fmla="*/ 154103 h 474474"/>
              <a:gd name="connsiteX3068" fmla="*/ 405202 w 1541218"/>
              <a:gd name="connsiteY3068" fmla="*/ 151681 h 474474"/>
              <a:gd name="connsiteX3069" fmla="*/ 406942 w 1541218"/>
              <a:gd name="connsiteY3069" fmla="*/ 149183 h 474474"/>
              <a:gd name="connsiteX3070" fmla="*/ 408645 w 1541218"/>
              <a:gd name="connsiteY3070" fmla="*/ 146610 h 474474"/>
              <a:gd name="connsiteX3071" fmla="*/ 410159 w 1541218"/>
              <a:gd name="connsiteY3071" fmla="*/ 143960 h 474474"/>
              <a:gd name="connsiteX3072" fmla="*/ 411597 w 1541218"/>
              <a:gd name="connsiteY3072" fmla="*/ 141160 h 474474"/>
              <a:gd name="connsiteX3073" fmla="*/ 412922 w 1541218"/>
              <a:gd name="connsiteY3073" fmla="*/ 138359 h 474474"/>
              <a:gd name="connsiteX3074" fmla="*/ 414095 w 1541218"/>
              <a:gd name="connsiteY3074" fmla="*/ 135483 h 474474"/>
              <a:gd name="connsiteX3075" fmla="*/ 415193 w 1541218"/>
              <a:gd name="connsiteY3075" fmla="*/ 132531 h 474474"/>
              <a:gd name="connsiteX3076" fmla="*/ 416139 w 1541218"/>
              <a:gd name="connsiteY3076" fmla="*/ 129542 h 474474"/>
              <a:gd name="connsiteX3077" fmla="*/ 416971 w 1541218"/>
              <a:gd name="connsiteY3077" fmla="*/ 126514 h 474474"/>
              <a:gd name="connsiteX3078" fmla="*/ 417690 w 1541218"/>
              <a:gd name="connsiteY3078" fmla="*/ 123487 h 474474"/>
              <a:gd name="connsiteX3079" fmla="*/ 418258 w 1541218"/>
              <a:gd name="connsiteY3079" fmla="*/ 120383 h 474474"/>
              <a:gd name="connsiteX3080" fmla="*/ 418712 w 1541218"/>
              <a:gd name="connsiteY3080" fmla="*/ 117318 h 474474"/>
              <a:gd name="connsiteX3081" fmla="*/ 419053 w 1541218"/>
              <a:gd name="connsiteY3081" fmla="*/ 114177 h 474474"/>
              <a:gd name="connsiteX3082" fmla="*/ 419204 w 1541218"/>
              <a:gd name="connsiteY3082" fmla="*/ 111074 h 474474"/>
              <a:gd name="connsiteX3083" fmla="*/ 419280 w 1541218"/>
              <a:gd name="connsiteY3083" fmla="*/ 108008 h 474474"/>
              <a:gd name="connsiteX3084" fmla="*/ 419204 w 1541218"/>
              <a:gd name="connsiteY3084" fmla="*/ 104905 h 474474"/>
              <a:gd name="connsiteX3085" fmla="*/ 418977 w 1541218"/>
              <a:gd name="connsiteY3085" fmla="*/ 101877 h 474474"/>
              <a:gd name="connsiteX3086" fmla="*/ 418599 w 1541218"/>
              <a:gd name="connsiteY3086" fmla="*/ 98812 h 474474"/>
              <a:gd name="connsiteX3087" fmla="*/ 418107 w 1541218"/>
              <a:gd name="connsiteY3087" fmla="*/ 95860 h 474474"/>
              <a:gd name="connsiteX3088" fmla="*/ 417463 w 1541218"/>
              <a:gd name="connsiteY3088" fmla="*/ 92870 h 474474"/>
              <a:gd name="connsiteX3089" fmla="*/ 416706 w 1541218"/>
              <a:gd name="connsiteY3089" fmla="*/ 89994 h 474474"/>
              <a:gd name="connsiteX3090" fmla="*/ 415760 w 1541218"/>
              <a:gd name="connsiteY3090" fmla="*/ 87194 h 474474"/>
              <a:gd name="connsiteX3091" fmla="*/ 414701 w 1541218"/>
              <a:gd name="connsiteY3091" fmla="*/ 84393 h 474474"/>
              <a:gd name="connsiteX3092" fmla="*/ 413452 w 1541218"/>
              <a:gd name="connsiteY3092" fmla="*/ 81744 h 474474"/>
              <a:gd name="connsiteX3093" fmla="*/ 412089 w 1541218"/>
              <a:gd name="connsiteY3093" fmla="*/ 79133 h 474474"/>
              <a:gd name="connsiteX3094" fmla="*/ 410538 w 1541218"/>
              <a:gd name="connsiteY3094" fmla="*/ 76635 h 474474"/>
              <a:gd name="connsiteX3095" fmla="*/ 409440 w 1541218"/>
              <a:gd name="connsiteY3095" fmla="*/ 75273 h 474474"/>
              <a:gd name="connsiteX3096" fmla="*/ 408229 w 1541218"/>
              <a:gd name="connsiteY3096" fmla="*/ 73986 h 474474"/>
              <a:gd name="connsiteX3097" fmla="*/ 406905 w 1541218"/>
              <a:gd name="connsiteY3097" fmla="*/ 72699 h 474474"/>
              <a:gd name="connsiteX3098" fmla="*/ 405542 w 1541218"/>
              <a:gd name="connsiteY3098" fmla="*/ 71488 h 474474"/>
              <a:gd name="connsiteX3099" fmla="*/ 404066 w 1541218"/>
              <a:gd name="connsiteY3099" fmla="*/ 70391 h 474474"/>
              <a:gd name="connsiteX3100" fmla="*/ 402515 w 1541218"/>
              <a:gd name="connsiteY3100" fmla="*/ 69331 h 474474"/>
              <a:gd name="connsiteX3101" fmla="*/ 400925 w 1541218"/>
              <a:gd name="connsiteY3101" fmla="*/ 68309 h 474474"/>
              <a:gd name="connsiteX3102" fmla="*/ 399260 w 1541218"/>
              <a:gd name="connsiteY3102" fmla="*/ 67325 h 474474"/>
              <a:gd name="connsiteX3103" fmla="*/ 397519 w 1541218"/>
              <a:gd name="connsiteY3103" fmla="*/ 66417 h 474474"/>
              <a:gd name="connsiteX3104" fmla="*/ 395740 w 1541218"/>
              <a:gd name="connsiteY3104" fmla="*/ 65622 h 474474"/>
              <a:gd name="connsiteX3105" fmla="*/ 393924 w 1541218"/>
              <a:gd name="connsiteY3105" fmla="*/ 64828 h 474474"/>
              <a:gd name="connsiteX3106" fmla="*/ 392070 w 1541218"/>
              <a:gd name="connsiteY3106" fmla="*/ 64109 h 474474"/>
              <a:gd name="connsiteX3107" fmla="*/ 390177 w 1541218"/>
              <a:gd name="connsiteY3107" fmla="*/ 63503 h 474474"/>
              <a:gd name="connsiteX3108" fmla="*/ 388247 w 1541218"/>
              <a:gd name="connsiteY3108" fmla="*/ 62898 h 474474"/>
              <a:gd name="connsiteX3109" fmla="*/ 386279 w 1541218"/>
              <a:gd name="connsiteY3109" fmla="*/ 62406 h 474474"/>
              <a:gd name="connsiteX3110" fmla="*/ 384349 w 1541218"/>
              <a:gd name="connsiteY3110" fmla="*/ 61989 h 474474"/>
              <a:gd name="connsiteX3111" fmla="*/ 382343 w 1541218"/>
              <a:gd name="connsiteY3111" fmla="*/ 61611 h 474474"/>
              <a:gd name="connsiteX3112" fmla="*/ 380338 w 1541218"/>
              <a:gd name="connsiteY3112" fmla="*/ 61308 h 474474"/>
              <a:gd name="connsiteX3113" fmla="*/ 378332 w 1541218"/>
              <a:gd name="connsiteY3113" fmla="*/ 61119 h 474474"/>
              <a:gd name="connsiteX3114" fmla="*/ 376364 w 1541218"/>
              <a:gd name="connsiteY3114" fmla="*/ 60968 h 474474"/>
              <a:gd name="connsiteX3115" fmla="*/ 374396 w 1541218"/>
              <a:gd name="connsiteY3115" fmla="*/ 60892 h 474474"/>
              <a:gd name="connsiteX3116" fmla="*/ 372390 w 1541218"/>
              <a:gd name="connsiteY3116" fmla="*/ 60892 h 474474"/>
              <a:gd name="connsiteX3117" fmla="*/ 370422 w 1541218"/>
              <a:gd name="connsiteY3117" fmla="*/ 60968 h 474474"/>
              <a:gd name="connsiteX3118" fmla="*/ 368530 w 1541218"/>
              <a:gd name="connsiteY3118" fmla="*/ 61119 h 474474"/>
              <a:gd name="connsiteX3119" fmla="*/ 366638 w 1541218"/>
              <a:gd name="connsiteY3119" fmla="*/ 61346 h 474474"/>
              <a:gd name="connsiteX3120" fmla="*/ 364746 w 1541218"/>
              <a:gd name="connsiteY3120" fmla="*/ 61649 h 474474"/>
              <a:gd name="connsiteX3121" fmla="*/ 362967 w 1541218"/>
              <a:gd name="connsiteY3121" fmla="*/ 62065 h 474474"/>
              <a:gd name="connsiteX3122" fmla="*/ 361151 w 1541218"/>
              <a:gd name="connsiteY3122" fmla="*/ 62519 h 474474"/>
              <a:gd name="connsiteX3123" fmla="*/ 359448 w 1541218"/>
              <a:gd name="connsiteY3123" fmla="*/ 63049 h 474474"/>
              <a:gd name="connsiteX3124" fmla="*/ 357782 w 1541218"/>
              <a:gd name="connsiteY3124" fmla="*/ 63730 h 474474"/>
              <a:gd name="connsiteX3125" fmla="*/ 356193 w 1541218"/>
              <a:gd name="connsiteY3125" fmla="*/ 64449 h 474474"/>
              <a:gd name="connsiteX3126" fmla="*/ 354679 w 1541218"/>
              <a:gd name="connsiteY3126" fmla="*/ 65244 h 474474"/>
              <a:gd name="connsiteX3127" fmla="*/ 352484 w 1541218"/>
              <a:gd name="connsiteY3127" fmla="*/ 66682 h 474474"/>
              <a:gd name="connsiteX3128" fmla="*/ 350441 w 1541218"/>
              <a:gd name="connsiteY3128" fmla="*/ 68234 h 474474"/>
              <a:gd name="connsiteX3129" fmla="*/ 348510 w 1541218"/>
              <a:gd name="connsiteY3129" fmla="*/ 69861 h 474474"/>
              <a:gd name="connsiteX3130" fmla="*/ 346770 w 1541218"/>
              <a:gd name="connsiteY3130" fmla="*/ 71602 h 474474"/>
              <a:gd name="connsiteX3131" fmla="*/ 345104 w 1541218"/>
              <a:gd name="connsiteY3131" fmla="*/ 73343 h 474474"/>
              <a:gd name="connsiteX3132" fmla="*/ 343629 w 1541218"/>
              <a:gd name="connsiteY3132" fmla="*/ 75235 h 474474"/>
              <a:gd name="connsiteX3133" fmla="*/ 342266 w 1541218"/>
              <a:gd name="connsiteY3133" fmla="*/ 77127 h 474474"/>
              <a:gd name="connsiteX3134" fmla="*/ 341055 w 1541218"/>
              <a:gd name="connsiteY3134" fmla="*/ 79095 h 474474"/>
              <a:gd name="connsiteX3135" fmla="*/ 339958 w 1541218"/>
              <a:gd name="connsiteY3135" fmla="*/ 81063 h 474474"/>
              <a:gd name="connsiteX3136" fmla="*/ 339011 w 1541218"/>
              <a:gd name="connsiteY3136" fmla="*/ 83107 h 474474"/>
              <a:gd name="connsiteX3137" fmla="*/ 338217 w 1541218"/>
              <a:gd name="connsiteY3137" fmla="*/ 85188 h 474474"/>
              <a:gd name="connsiteX3138" fmla="*/ 337573 w 1541218"/>
              <a:gd name="connsiteY3138" fmla="*/ 87269 h 474474"/>
              <a:gd name="connsiteX3139" fmla="*/ 337044 w 1541218"/>
              <a:gd name="connsiteY3139" fmla="*/ 89313 h 474474"/>
              <a:gd name="connsiteX3140" fmla="*/ 336703 w 1541218"/>
              <a:gd name="connsiteY3140" fmla="*/ 91432 h 474474"/>
              <a:gd name="connsiteX3141" fmla="*/ 336476 w 1541218"/>
              <a:gd name="connsiteY3141" fmla="*/ 93514 h 474474"/>
              <a:gd name="connsiteX3142" fmla="*/ 336400 w 1541218"/>
              <a:gd name="connsiteY3142" fmla="*/ 95595 h 474474"/>
              <a:gd name="connsiteX3143" fmla="*/ 336476 w 1541218"/>
              <a:gd name="connsiteY3143" fmla="*/ 97601 h 474474"/>
              <a:gd name="connsiteX3144" fmla="*/ 336703 w 1541218"/>
              <a:gd name="connsiteY3144" fmla="*/ 99607 h 474474"/>
              <a:gd name="connsiteX3145" fmla="*/ 337044 w 1541218"/>
              <a:gd name="connsiteY3145" fmla="*/ 101612 h 474474"/>
              <a:gd name="connsiteX3146" fmla="*/ 337611 w 1541218"/>
              <a:gd name="connsiteY3146" fmla="*/ 103505 h 474474"/>
              <a:gd name="connsiteX3147" fmla="*/ 338255 w 1541218"/>
              <a:gd name="connsiteY3147" fmla="*/ 105397 h 474474"/>
              <a:gd name="connsiteX3148" fmla="*/ 339087 w 1541218"/>
              <a:gd name="connsiteY3148" fmla="*/ 107176 h 474474"/>
              <a:gd name="connsiteX3149" fmla="*/ 340071 w 1541218"/>
              <a:gd name="connsiteY3149" fmla="*/ 108916 h 474474"/>
              <a:gd name="connsiteX3150" fmla="*/ 341169 w 1541218"/>
              <a:gd name="connsiteY3150" fmla="*/ 110582 h 474474"/>
              <a:gd name="connsiteX3151" fmla="*/ 342455 w 1541218"/>
              <a:gd name="connsiteY3151" fmla="*/ 112133 h 474474"/>
              <a:gd name="connsiteX3152" fmla="*/ 343893 w 1541218"/>
              <a:gd name="connsiteY3152" fmla="*/ 113571 h 474474"/>
              <a:gd name="connsiteX3153" fmla="*/ 345483 w 1541218"/>
              <a:gd name="connsiteY3153" fmla="*/ 114972 h 474474"/>
              <a:gd name="connsiteX3154" fmla="*/ 347224 w 1541218"/>
              <a:gd name="connsiteY3154" fmla="*/ 116220 h 474474"/>
              <a:gd name="connsiteX3155" fmla="*/ 349154 w 1541218"/>
              <a:gd name="connsiteY3155" fmla="*/ 117356 h 474474"/>
              <a:gd name="connsiteX3156" fmla="*/ 351197 w 1541218"/>
              <a:gd name="connsiteY3156" fmla="*/ 118302 h 474474"/>
              <a:gd name="connsiteX3157" fmla="*/ 353430 w 1541218"/>
              <a:gd name="connsiteY3157" fmla="*/ 119210 h 474474"/>
              <a:gd name="connsiteX3158" fmla="*/ 355814 w 1541218"/>
              <a:gd name="connsiteY3158" fmla="*/ 119929 h 474474"/>
              <a:gd name="connsiteX3159" fmla="*/ 357063 w 1541218"/>
              <a:gd name="connsiteY3159" fmla="*/ 120194 h 474474"/>
              <a:gd name="connsiteX3160" fmla="*/ 358312 w 1541218"/>
              <a:gd name="connsiteY3160" fmla="*/ 120345 h 474474"/>
              <a:gd name="connsiteX3161" fmla="*/ 359523 w 1541218"/>
              <a:gd name="connsiteY3161" fmla="*/ 120421 h 474474"/>
              <a:gd name="connsiteX3162" fmla="*/ 360696 w 1541218"/>
              <a:gd name="connsiteY3162" fmla="*/ 120421 h 474474"/>
              <a:gd name="connsiteX3163" fmla="*/ 361832 w 1541218"/>
              <a:gd name="connsiteY3163" fmla="*/ 120345 h 474474"/>
              <a:gd name="connsiteX3164" fmla="*/ 362967 w 1541218"/>
              <a:gd name="connsiteY3164" fmla="*/ 120194 h 474474"/>
              <a:gd name="connsiteX3165" fmla="*/ 364027 w 1541218"/>
              <a:gd name="connsiteY3165" fmla="*/ 119967 h 474474"/>
              <a:gd name="connsiteX3166" fmla="*/ 365049 w 1541218"/>
              <a:gd name="connsiteY3166" fmla="*/ 119664 h 474474"/>
              <a:gd name="connsiteX3167" fmla="*/ 366070 w 1541218"/>
              <a:gd name="connsiteY3167" fmla="*/ 119248 h 474474"/>
              <a:gd name="connsiteX3168" fmla="*/ 366979 w 1541218"/>
              <a:gd name="connsiteY3168" fmla="*/ 118794 h 474474"/>
              <a:gd name="connsiteX3169" fmla="*/ 367887 w 1541218"/>
              <a:gd name="connsiteY3169" fmla="*/ 118302 h 474474"/>
              <a:gd name="connsiteX3170" fmla="*/ 368757 w 1541218"/>
              <a:gd name="connsiteY3170" fmla="*/ 117734 h 474474"/>
              <a:gd name="connsiteX3171" fmla="*/ 369552 w 1541218"/>
              <a:gd name="connsiteY3171" fmla="*/ 117129 h 474474"/>
              <a:gd name="connsiteX3172" fmla="*/ 370271 w 1541218"/>
              <a:gd name="connsiteY3172" fmla="*/ 116485 h 474474"/>
              <a:gd name="connsiteX3173" fmla="*/ 370990 w 1541218"/>
              <a:gd name="connsiteY3173" fmla="*/ 115804 h 474474"/>
              <a:gd name="connsiteX3174" fmla="*/ 371633 w 1541218"/>
              <a:gd name="connsiteY3174" fmla="*/ 115085 h 474474"/>
              <a:gd name="connsiteX3175" fmla="*/ 372239 w 1541218"/>
              <a:gd name="connsiteY3175" fmla="*/ 114290 h 474474"/>
              <a:gd name="connsiteX3176" fmla="*/ 372731 w 1541218"/>
              <a:gd name="connsiteY3176" fmla="*/ 113496 h 474474"/>
              <a:gd name="connsiteX3177" fmla="*/ 373223 w 1541218"/>
              <a:gd name="connsiteY3177" fmla="*/ 112701 h 474474"/>
              <a:gd name="connsiteX3178" fmla="*/ 373601 w 1541218"/>
              <a:gd name="connsiteY3178" fmla="*/ 111868 h 474474"/>
              <a:gd name="connsiteX3179" fmla="*/ 373980 w 1541218"/>
              <a:gd name="connsiteY3179" fmla="*/ 110998 h 474474"/>
              <a:gd name="connsiteX3180" fmla="*/ 374245 w 1541218"/>
              <a:gd name="connsiteY3180" fmla="*/ 110165 h 474474"/>
              <a:gd name="connsiteX3181" fmla="*/ 374434 w 1541218"/>
              <a:gd name="connsiteY3181" fmla="*/ 109257 h 474474"/>
              <a:gd name="connsiteX3182" fmla="*/ 374585 w 1541218"/>
              <a:gd name="connsiteY3182" fmla="*/ 108387 h 474474"/>
              <a:gd name="connsiteX3183" fmla="*/ 374623 w 1541218"/>
              <a:gd name="connsiteY3183" fmla="*/ 107478 h 474474"/>
              <a:gd name="connsiteX3184" fmla="*/ 374623 w 1541218"/>
              <a:gd name="connsiteY3184" fmla="*/ 106646 h 474474"/>
              <a:gd name="connsiteX3185" fmla="*/ 374548 w 1541218"/>
              <a:gd name="connsiteY3185" fmla="*/ 105738 h 474474"/>
              <a:gd name="connsiteX3186" fmla="*/ 374396 w 1541218"/>
              <a:gd name="connsiteY3186" fmla="*/ 104905 h 474474"/>
              <a:gd name="connsiteX3187" fmla="*/ 374131 w 1541218"/>
              <a:gd name="connsiteY3187" fmla="*/ 104072 h 474474"/>
              <a:gd name="connsiteX3188" fmla="*/ 373791 w 1541218"/>
              <a:gd name="connsiteY3188" fmla="*/ 103240 h 474474"/>
              <a:gd name="connsiteX3189" fmla="*/ 373412 w 1541218"/>
              <a:gd name="connsiteY3189" fmla="*/ 102445 h 474474"/>
              <a:gd name="connsiteX3190" fmla="*/ 372920 w 1541218"/>
              <a:gd name="connsiteY3190" fmla="*/ 101688 h 474474"/>
              <a:gd name="connsiteX3191" fmla="*/ 371520 w 1541218"/>
              <a:gd name="connsiteY3191" fmla="*/ 100477 h 474474"/>
              <a:gd name="connsiteX3192" fmla="*/ 370120 w 1541218"/>
              <a:gd name="connsiteY3192" fmla="*/ 99266 h 474474"/>
              <a:gd name="connsiteX3193" fmla="*/ 369476 w 1541218"/>
              <a:gd name="connsiteY3193" fmla="*/ 98661 h 474474"/>
              <a:gd name="connsiteX3194" fmla="*/ 368833 w 1541218"/>
              <a:gd name="connsiteY3194" fmla="*/ 98055 h 474474"/>
              <a:gd name="connsiteX3195" fmla="*/ 368530 w 1541218"/>
              <a:gd name="connsiteY3195" fmla="*/ 97714 h 474474"/>
              <a:gd name="connsiteX3196" fmla="*/ 368265 w 1541218"/>
              <a:gd name="connsiteY3196" fmla="*/ 97374 h 474474"/>
              <a:gd name="connsiteX3197" fmla="*/ 368000 w 1541218"/>
              <a:gd name="connsiteY3197" fmla="*/ 97071 h 474474"/>
              <a:gd name="connsiteX3198" fmla="*/ 367773 w 1541218"/>
              <a:gd name="connsiteY3198" fmla="*/ 96693 h 474474"/>
              <a:gd name="connsiteX3199" fmla="*/ 367584 w 1541218"/>
              <a:gd name="connsiteY3199" fmla="*/ 96352 h 474474"/>
              <a:gd name="connsiteX3200" fmla="*/ 367433 w 1541218"/>
              <a:gd name="connsiteY3200" fmla="*/ 96011 h 474474"/>
              <a:gd name="connsiteX3201" fmla="*/ 367281 w 1541218"/>
              <a:gd name="connsiteY3201" fmla="*/ 95633 h 474474"/>
              <a:gd name="connsiteX3202" fmla="*/ 367168 w 1541218"/>
              <a:gd name="connsiteY3202" fmla="*/ 95217 h 474474"/>
              <a:gd name="connsiteX3203" fmla="*/ 367130 w 1541218"/>
              <a:gd name="connsiteY3203" fmla="*/ 94838 h 474474"/>
              <a:gd name="connsiteX3204" fmla="*/ 367092 w 1541218"/>
              <a:gd name="connsiteY3204" fmla="*/ 94422 h 474474"/>
              <a:gd name="connsiteX3205" fmla="*/ 367092 w 1541218"/>
              <a:gd name="connsiteY3205" fmla="*/ 93968 h 474474"/>
              <a:gd name="connsiteX3206" fmla="*/ 367168 w 1541218"/>
              <a:gd name="connsiteY3206" fmla="*/ 93514 h 474474"/>
              <a:gd name="connsiteX3207" fmla="*/ 367244 w 1541218"/>
              <a:gd name="connsiteY3207" fmla="*/ 93022 h 474474"/>
              <a:gd name="connsiteX3208" fmla="*/ 367395 w 1541218"/>
              <a:gd name="connsiteY3208" fmla="*/ 92568 h 474474"/>
              <a:gd name="connsiteX3209" fmla="*/ 367622 w 1541218"/>
              <a:gd name="connsiteY3209" fmla="*/ 92076 h 474474"/>
              <a:gd name="connsiteX3210" fmla="*/ 367849 w 1541218"/>
              <a:gd name="connsiteY3210" fmla="*/ 91508 h 474474"/>
              <a:gd name="connsiteX3211" fmla="*/ 368152 w 1541218"/>
              <a:gd name="connsiteY3211" fmla="*/ 90978 h 474474"/>
              <a:gd name="connsiteX3212" fmla="*/ 368568 w 1541218"/>
              <a:gd name="connsiteY3212" fmla="*/ 90373 h 474474"/>
              <a:gd name="connsiteX3213" fmla="*/ 368984 w 1541218"/>
              <a:gd name="connsiteY3213" fmla="*/ 89805 h 474474"/>
              <a:gd name="connsiteX3214" fmla="*/ 369514 w 1541218"/>
              <a:gd name="connsiteY3214" fmla="*/ 89162 h 474474"/>
              <a:gd name="connsiteX3215" fmla="*/ 369855 w 1541218"/>
              <a:gd name="connsiteY3215" fmla="*/ 88783 h 474474"/>
              <a:gd name="connsiteX3216" fmla="*/ 370195 w 1541218"/>
              <a:gd name="connsiteY3216" fmla="*/ 88480 h 474474"/>
              <a:gd name="connsiteX3217" fmla="*/ 370650 w 1541218"/>
              <a:gd name="connsiteY3217" fmla="*/ 88253 h 474474"/>
              <a:gd name="connsiteX3218" fmla="*/ 371066 w 1541218"/>
              <a:gd name="connsiteY3218" fmla="*/ 88102 h 474474"/>
              <a:gd name="connsiteX3219" fmla="*/ 371520 w 1541218"/>
              <a:gd name="connsiteY3219" fmla="*/ 88026 h 474474"/>
              <a:gd name="connsiteX3220" fmla="*/ 372050 w 1541218"/>
              <a:gd name="connsiteY3220" fmla="*/ 88026 h 474474"/>
              <a:gd name="connsiteX3221" fmla="*/ 372542 w 1541218"/>
              <a:gd name="connsiteY3221" fmla="*/ 88064 h 474474"/>
              <a:gd name="connsiteX3222" fmla="*/ 373109 w 1541218"/>
              <a:gd name="connsiteY3222" fmla="*/ 88178 h 474474"/>
              <a:gd name="connsiteX3223" fmla="*/ 373677 w 1541218"/>
              <a:gd name="connsiteY3223" fmla="*/ 88405 h 474474"/>
              <a:gd name="connsiteX3224" fmla="*/ 374245 w 1541218"/>
              <a:gd name="connsiteY3224" fmla="*/ 88632 h 474474"/>
              <a:gd name="connsiteX3225" fmla="*/ 374850 w 1541218"/>
              <a:gd name="connsiteY3225" fmla="*/ 88897 h 474474"/>
              <a:gd name="connsiteX3226" fmla="*/ 375456 w 1541218"/>
              <a:gd name="connsiteY3226" fmla="*/ 89199 h 474474"/>
              <a:gd name="connsiteX3227" fmla="*/ 376061 w 1541218"/>
              <a:gd name="connsiteY3227" fmla="*/ 89578 h 474474"/>
              <a:gd name="connsiteX3228" fmla="*/ 376667 w 1541218"/>
              <a:gd name="connsiteY3228" fmla="*/ 89994 h 474474"/>
              <a:gd name="connsiteX3229" fmla="*/ 377272 w 1541218"/>
              <a:gd name="connsiteY3229" fmla="*/ 90411 h 474474"/>
              <a:gd name="connsiteX3230" fmla="*/ 377916 w 1541218"/>
              <a:gd name="connsiteY3230" fmla="*/ 90902 h 474474"/>
              <a:gd name="connsiteX3231" fmla="*/ 378483 w 1541218"/>
              <a:gd name="connsiteY3231" fmla="*/ 91357 h 474474"/>
              <a:gd name="connsiteX3232" fmla="*/ 379127 w 1541218"/>
              <a:gd name="connsiteY3232" fmla="*/ 91886 h 474474"/>
              <a:gd name="connsiteX3233" fmla="*/ 379732 w 1541218"/>
              <a:gd name="connsiteY3233" fmla="*/ 92416 h 474474"/>
              <a:gd name="connsiteX3234" fmla="*/ 380300 w 1541218"/>
              <a:gd name="connsiteY3234" fmla="*/ 92946 h 474474"/>
              <a:gd name="connsiteX3235" fmla="*/ 381435 w 1541218"/>
              <a:gd name="connsiteY3235" fmla="*/ 94081 h 474474"/>
              <a:gd name="connsiteX3236" fmla="*/ 382495 w 1541218"/>
              <a:gd name="connsiteY3236" fmla="*/ 95255 h 474474"/>
              <a:gd name="connsiteX3237" fmla="*/ 383441 w 1541218"/>
              <a:gd name="connsiteY3237" fmla="*/ 96390 h 474474"/>
              <a:gd name="connsiteX3238" fmla="*/ 384236 w 1541218"/>
              <a:gd name="connsiteY3238" fmla="*/ 97487 h 474474"/>
              <a:gd name="connsiteX3239" fmla="*/ 384652 w 1541218"/>
              <a:gd name="connsiteY3239" fmla="*/ 98017 h 474474"/>
              <a:gd name="connsiteX3240" fmla="*/ 384955 w 1541218"/>
              <a:gd name="connsiteY3240" fmla="*/ 98509 h 474474"/>
              <a:gd name="connsiteX3241" fmla="*/ 385220 w 1541218"/>
              <a:gd name="connsiteY3241" fmla="*/ 98963 h 474474"/>
              <a:gd name="connsiteX3242" fmla="*/ 385485 w 1541218"/>
              <a:gd name="connsiteY3242" fmla="*/ 99417 h 474474"/>
              <a:gd name="connsiteX3243" fmla="*/ 386166 w 1541218"/>
              <a:gd name="connsiteY3243" fmla="*/ 100629 h 474474"/>
              <a:gd name="connsiteX3244" fmla="*/ 386771 w 1541218"/>
              <a:gd name="connsiteY3244" fmla="*/ 101915 h 474474"/>
              <a:gd name="connsiteX3245" fmla="*/ 387301 w 1541218"/>
              <a:gd name="connsiteY3245" fmla="*/ 103240 h 474474"/>
              <a:gd name="connsiteX3246" fmla="*/ 387680 w 1541218"/>
              <a:gd name="connsiteY3246" fmla="*/ 104640 h 474474"/>
              <a:gd name="connsiteX3247" fmla="*/ 388058 w 1541218"/>
              <a:gd name="connsiteY3247" fmla="*/ 106040 h 474474"/>
              <a:gd name="connsiteX3248" fmla="*/ 388285 w 1541218"/>
              <a:gd name="connsiteY3248" fmla="*/ 107516 h 474474"/>
              <a:gd name="connsiteX3249" fmla="*/ 388436 w 1541218"/>
              <a:gd name="connsiteY3249" fmla="*/ 109030 h 474474"/>
              <a:gd name="connsiteX3250" fmla="*/ 388474 w 1541218"/>
              <a:gd name="connsiteY3250" fmla="*/ 110582 h 474474"/>
              <a:gd name="connsiteX3251" fmla="*/ 388436 w 1541218"/>
              <a:gd name="connsiteY3251" fmla="*/ 112095 h 474474"/>
              <a:gd name="connsiteX3252" fmla="*/ 388323 w 1541218"/>
              <a:gd name="connsiteY3252" fmla="*/ 113685 h 474474"/>
              <a:gd name="connsiteX3253" fmla="*/ 388096 w 1541218"/>
              <a:gd name="connsiteY3253" fmla="*/ 115236 h 474474"/>
              <a:gd name="connsiteX3254" fmla="*/ 387793 w 1541218"/>
              <a:gd name="connsiteY3254" fmla="*/ 116788 h 474474"/>
              <a:gd name="connsiteX3255" fmla="*/ 387377 w 1541218"/>
              <a:gd name="connsiteY3255" fmla="*/ 118340 h 474474"/>
              <a:gd name="connsiteX3256" fmla="*/ 386885 w 1541218"/>
              <a:gd name="connsiteY3256" fmla="*/ 119891 h 474474"/>
              <a:gd name="connsiteX3257" fmla="*/ 386279 w 1541218"/>
              <a:gd name="connsiteY3257" fmla="*/ 121405 h 474474"/>
              <a:gd name="connsiteX3258" fmla="*/ 385636 w 1541218"/>
              <a:gd name="connsiteY3258" fmla="*/ 122881 h 474474"/>
              <a:gd name="connsiteX3259" fmla="*/ 384841 w 1541218"/>
              <a:gd name="connsiteY3259" fmla="*/ 124319 h 474474"/>
              <a:gd name="connsiteX3260" fmla="*/ 383971 w 1541218"/>
              <a:gd name="connsiteY3260" fmla="*/ 125757 h 474474"/>
              <a:gd name="connsiteX3261" fmla="*/ 383025 w 1541218"/>
              <a:gd name="connsiteY3261" fmla="*/ 127120 h 474474"/>
              <a:gd name="connsiteX3262" fmla="*/ 382041 w 1541218"/>
              <a:gd name="connsiteY3262" fmla="*/ 128406 h 474474"/>
              <a:gd name="connsiteX3263" fmla="*/ 380905 w 1541218"/>
              <a:gd name="connsiteY3263" fmla="*/ 129617 h 474474"/>
              <a:gd name="connsiteX3264" fmla="*/ 379657 w 1541218"/>
              <a:gd name="connsiteY3264" fmla="*/ 130791 h 474474"/>
              <a:gd name="connsiteX3265" fmla="*/ 378332 w 1541218"/>
              <a:gd name="connsiteY3265" fmla="*/ 131888 h 474474"/>
              <a:gd name="connsiteX3266" fmla="*/ 376970 w 1541218"/>
              <a:gd name="connsiteY3266" fmla="*/ 132910 h 474474"/>
              <a:gd name="connsiteX3267" fmla="*/ 375494 w 1541218"/>
              <a:gd name="connsiteY3267" fmla="*/ 133780 h 474474"/>
              <a:gd name="connsiteX3268" fmla="*/ 373904 w 1541218"/>
              <a:gd name="connsiteY3268" fmla="*/ 134575 h 474474"/>
              <a:gd name="connsiteX3269" fmla="*/ 372277 w 1541218"/>
              <a:gd name="connsiteY3269" fmla="*/ 135294 h 474474"/>
              <a:gd name="connsiteX3270" fmla="*/ 370536 w 1541218"/>
              <a:gd name="connsiteY3270" fmla="*/ 135900 h 474474"/>
              <a:gd name="connsiteX3271" fmla="*/ 368682 w 1541218"/>
              <a:gd name="connsiteY3271" fmla="*/ 136354 h 474474"/>
              <a:gd name="connsiteX3272" fmla="*/ 366752 w 1541218"/>
              <a:gd name="connsiteY3272" fmla="*/ 136694 h 474474"/>
              <a:gd name="connsiteX3273" fmla="*/ 364746 w 1541218"/>
              <a:gd name="connsiteY3273" fmla="*/ 136921 h 474474"/>
              <a:gd name="connsiteX3274" fmla="*/ 362664 w 1541218"/>
              <a:gd name="connsiteY3274" fmla="*/ 136997 h 474474"/>
              <a:gd name="connsiteX3275" fmla="*/ 360242 w 1541218"/>
              <a:gd name="connsiteY3275" fmla="*/ 137035 h 474474"/>
              <a:gd name="connsiteX3276" fmla="*/ 357896 w 1541218"/>
              <a:gd name="connsiteY3276" fmla="*/ 136921 h 474474"/>
              <a:gd name="connsiteX3277" fmla="*/ 355550 w 1541218"/>
              <a:gd name="connsiteY3277" fmla="*/ 136694 h 474474"/>
              <a:gd name="connsiteX3278" fmla="*/ 353355 w 1541218"/>
              <a:gd name="connsiteY3278" fmla="*/ 136316 h 474474"/>
              <a:gd name="connsiteX3279" fmla="*/ 351160 w 1541218"/>
              <a:gd name="connsiteY3279" fmla="*/ 135862 h 474474"/>
              <a:gd name="connsiteX3280" fmla="*/ 349040 w 1541218"/>
              <a:gd name="connsiteY3280" fmla="*/ 135294 h 474474"/>
              <a:gd name="connsiteX3281" fmla="*/ 346997 w 1541218"/>
              <a:gd name="connsiteY3281" fmla="*/ 134575 h 474474"/>
              <a:gd name="connsiteX3282" fmla="*/ 345029 w 1541218"/>
              <a:gd name="connsiteY3282" fmla="*/ 133742 h 474474"/>
              <a:gd name="connsiteX3283" fmla="*/ 343174 w 1541218"/>
              <a:gd name="connsiteY3283" fmla="*/ 132796 h 474474"/>
              <a:gd name="connsiteX3284" fmla="*/ 341320 w 1541218"/>
              <a:gd name="connsiteY3284" fmla="*/ 131812 h 474474"/>
              <a:gd name="connsiteX3285" fmla="*/ 339579 w 1541218"/>
              <a:gd name="connsiteY3285" fmla="*/ 130715 h 474474"/>
              <a:gd name="connsiteX3286" fmla="*/ 337914 w 1541218"/>
              <a:gd name="connsiteY3286" fmla="*/ 129504 h 474474"/>
              <a:gd name="connsiteX3287" fmla="*/ 336325 w 1541218"/>
              <a:gd name="connsiteY3287" fmla="*/ 128217 h 474474"/>
              <a:gd name="connsiteX3288" fmla="*/ 334773 w 1541218"/>
              <a:gd name="connsiteY3288" fmla="*/ 126855 h 474474"/>
              <a:gd name="connsiteX3289" fmla="*/ 333373 w 1541218"/>
              <a:gd name="connsiteY3289" fmla="*/ 125379 h 474474"/>
              <a:gd name="connsiteX3290" fmla="*/ 332010 w 1541218"/>
              <a:gd name="connsiteY3290" fmla="*/ 123903 h 474474"/>
              <a:gd name="connsiteX3291" fmla="*/ 330761 w 1541218"/>
              <a:gd name="connsiteY3291" fmla="*/ 122313 h 474474"/>
              <a:gd name="connsiteX3292" fmla="*/ 329588 w 1541218"/>
              <a:gd name="connsiteY3292" fmla="*/ 120648 h 474474"/>
              <a:gd name="connsiteX3293" fmla="*/ 328491 w 1541218"/>
              <a:gd name="connsiteY3293" fmla="*/ 118983 h 474474"/>
              <a:gd name="connsiteX3294" fmla="*/ 327469 w 1541218"/>
              <a:gd name="connsiteY3294" fmla="*/ 117242 h 474474"/>
              <a:gd name="connsiteX3295" fmla="*/ 326523 w 1541218"/>
              <a:gd name="connsiteY3295" fmla="*/ 115426 h 474474"/>
              <a:gd name="connsiteX3296" fmla="*/ 325728 w 1541218"/>
              <a:gd name="connsiteY3296" fmla="*/ 113571 h 474474"/>
              <a:gd name="connsiteX3297" fmla="*/ 324971 w 1541218"/>
              <a:gd name="connsiteY3297" fmla="*/ 111679 h 474474"/>
              <a:gd name="connsiteX3298" fmla="*/ 324328 w 1541218"/>
              <a:gd name="connsiteY3298" fmla="*/ 109749 h 474474"/>
              <a:gd name="connsiteX3299" fmla="*/ 323798 w 1541218"/>
              <a:gd name="connsiteY3299" fmla="*/ 107819 h 474474"/>
              <a:gd name="connsiteX3300" fmla="*/ 323306 w 1541218"/>
              <a:gd name="connsiteY3300" fmla="*/ 105851 h 474474"/>
              <a:gd name="connsiteX3301" fmla="*/ 323003 w 1541218"/>
              <a:gd name="connsiteY3301" fmla="*/ 103845 h 474474"/>
              <a:gd name="connsiteX3302" fmla="*/ 322738 w 1541218"/>
              <a:gd name="connsiteY3302" fmla="*/ 101840 h 474474"/>
              <a:gd name="connsiteX3303" fmla="*/ 322587 w 1541218"/>
              <a:gd name="connsiteY3303" fmla="*/ 99796 h 474474"/>
              <a:gd name="connsiteX3304" fmla="*/ 322549 w 1541218"/>
              <a:gd name="connsiteY3304" fmla="*/ 97790 h 474474"/>
              <a:gd name="connsiteX3305" fmla="*/ 322587 w 1541218"/>
              <a:gd name="connsiteY3305" fmla="*/ 95784 h 474474"/>
              <a:gd name="connsiteX3306" fmla="*/ 322776 w 1541218"/>
              <a:gd name="connsiteY3306" fmla="*/ 93741 h 474474"/>
              <a:gd name="connsiteX3307" fmla="*/ 322776 w 1541218"/>
              <a:gd name="connsiteY3307" fmla="*/ 92681 h 474474"/>
              <a:gd name="connsiteX3308" fmla="*/ 322776 w 1541218"/>
              <a:gd name="connsiteY3308" fmla="*/ 91432 h 474474"/>
              <a:gd name="connsiteX3309" fmla="*/ 322776 w 1541218"/>
              <a:gd name="connsiteY3309" fmla="*/ 90183 h 474474"/>
              <a:gd name="connsiteX3310" fmla="*/ 322776 w 1541218"/>
              <a:gd name="connsiteY3310" fmla="*/ 89162 h 474474"/>
              <a:gd name="connsiteX3311" fmla="*/ 321603 w 1541218"/>
              <a:gd name="connsiteY3311" fmla="*/ 88859 h 474474"/>
              <a:gd name="connsiteX3312" fmla="*/ 320430 w 1541218"/>
              <a:gd name="connsiteY3312" fmla="*/ 88594 h 474474"/>
              <a:gd name="connsiteX3313" fmla="*/ 319257 w 1541218"/>
              <a:gd name="connsiteY3313" fmla="*/ 88329 h 474474"/>
              <a:gd name="connsiteX3314" fmla="*/ 318121 w 1541218"/>
              <a:gd name="connsiteY3314" fmla="*/ 88140 h 474474"/>
              <a:gd name="connsiteX3315" fmla="*/ 316986 w 1541218"/>
              <a:gd name="connsiteY3315" fmla="*/ 87951 h 474474"/>
              <a:gd name="connsiteX3316" fmla="*/ 315851 w 1541218"/>
              <a:gd name="connsiteY3316" fmla="*/ 87799 h 474474"/>
              <a:gd name="connsiteX3317" fmla="*/ 314753 w 1541218"/>
              <a:gd name="connsiteY3317" fmla="*/ 87686 h 474474"/>
              <a:gd name="connsiteX3318" fmla="*/ 313618 w 1541218"/>
              <a:gd name="connsiteY3318" fmla="*/ 87572 h 474474"/>
              <a:gd name="connsiteX3319" fmla="*/ 312520 w 1541218"/>
              <a:gd name="connsiteY3319" fmla="*/ 87496 h 474474"/>
              <a:gd name="connsiteX3320" fmla="*/ 311461 w 1541218"/>
              <a:gd name="connsiteY3320" fmla="*/ 87459 h 474474"/>
              <a:gd name="connsiteX3321" fmla="*/ 310401 w 1541218"/>
              <a:gd name="connsiteY3321" fmla="*/ 87421 h 474474"/>
              <a:gd name="connsiteX3322" fmla="*/ 309341 w 1541218"/>
              <a:gd name="connsiteY3322" fmla="*/ 87421 h 474474"/>
              <a:gd name="connsiteX3323" fmla="*/ 308320 w 1541218"/>
              <a:gd name="connsiteY3323" fmla="*/ 87459 h 474474"/>
              <a:gd name="connsiteX3324" fmla="*/ 307298 w 1541218"/>
              <a:gd name="connsiteY3324" fmla="*/ 87496 h 474474"/>
              <a:gd name="connsiteX3325" fmla="*/ 306352 w 1541218"/>
              <a:gd name="connsiteY3325" fmla="*/ 87534 h 474474"/>
              <a:gd name="connsiteX3326" fmla="*/ 305368 w 1541218"/>
              <a:gd name="connsiteY3326" fmla="*/ 87610 h 474474"/>
              <a:gd name="connsiteX3327" fmla="*/ 303475 w 1541218"/>
              <a:gd name="connsiteY3327" fmla="*/ 87799 h 474474"/>
              <a:gd name="connsiteX3328" fmla="*/ 301697 w 1541218"/>
              <a:gd name="connsiteY3328" fmla="*/ 88026 h 474474"/>
              <a:gd name="connsiteX3329" fmla="*/ 299956 w 1541218"/>
              <a:gd name="connsiteY3329" fmla="*/ 88329 h 474474"/>
              <a:gd name="connsiteX3330" fmla="*/ 298366 w 1541218"/>
              <a:gd name="connsiteY3330" fmla="*/ 88708 h 474474"/>
              <a:gd name="connsiteX3331" fmla="*/ 296853 w 1541218"/>
              <a:gd name="connsiteY3331" fmla="*/ 89048 h 474474"/>
              <a:gd name="connsiteX3332" fmla="*/ 295490 w 1541218"/>
              <a:gd name="connsiteY3332" fmla="*/ 89464 h 474474"/>
              <a:gd name="connsiteX3333" fmla="*/ 294204 w 1541218"/>
              <a:gd name="connsiteY3333" fmla="*/ 89881 h 474474"/>
              <a:gd name="connsiteX3334" fmla="*/ 293106 w 1541218"/>
              <a:gd name="connsiteY3334" fmla="*/ 90297 h 474474"/>
              <a:gd name="connsiteX3335" fmla="*/ 291479 w 1541218"/>
              <a:gd name="connsiteY3335" fmla="*/ 91054 h 474474"/>
              <a:gd name="connsiteX3336" fmla="*/ 289851 w 1541218"/>
              <a:gd name="connsiteY3336" fmla="*/ 91735 h 474474"/>
              <a:gd name="connsiteX3337" fmla="*/ 288186 w 1541218"/>
              <a:gd name="connsiteY3337" fmla="*/ 92454 h 474474"/>
              <a:gd name="connsiteX3338" fmla="*/ 286521 w 1541218"/>
              <a:gd name="connsiteY3338" fmla="*/ 93097 h 474474"/>
              <a:gd name="connsiteX3339" fmla="*/ 284856 w 1541218"/>
              <a:gd name="connsiteY3339" fmla="*/ 93741 h 474474"/>
              <a:gd name="connsiteX3340" fmla="*/ 283153 w 1541218"/>
              <a:gd name="connsiteY3340" fmla="*/ 94308 h 474474"/>
              <a:gd name="connsiteX3341" fmla="*/ 281450 w 1541218"/>
              <a:gd name="connsiteY3341" fmla="*/ 94914 h 474474"/>
              <a:gd name="connsiteX3342" fmla="*/ 279709 w 1541218"/>
              <a:gd name="connsiteY3342" fmla="*/ 95406 h 474474"/>
              <a:gd name="connsiteX3343" fmla="*/ 278006 w 1541218"/>
              <a:gd name="connsiteY3343" fmla="*/ 95936 h 474474"/>
              <a:gd name="connsiteX3344" fmla="*/ 276227 w 1541218"/>
              <a:gd name="connsiteY3344" fmla="*/ 96352 h 474474"/>
              <a:gd name="connsiteX3345" fmla="*/ 274524 w 1541218"/>
              <a:gd name="connsiteY3345" fmla="*/ 96731 h 474474"/>
              <a:gd name="connsiteX3346" fmla="*/ 272746 w 1541218"/>
              <a:gd name="connsiteY3346" fmla="*/ 97109 h 474474"/>
              <a:gd name="connsiteX3347" fmla="*/ 271005 w 1541218"/>
              <a:gd name="connsiteY3347" fmla="*/ 97412 h 474474"/>
              <a:gd name="connsiteX3348" fmla="*/ 269226 w 1541218"/>
              <a:gd name="connsiteY3348" fmla="*/ 97639 h 474474"/>
              <a:gd name="connsiteX3349" fmla="*/ 267485 w 1541218"/>
              <a:gd name="connsiteY3349" fmla="*/ 97828 h 474474"/>
              <a:gd name="connsiteX3350" fmla="*/ 265707 w 1541218"/>
              <a:gd name="connsiteY3350" fmla="*/ 98017 h 474474"/>
              <a:gd name="connsiteX3351" fmla="*/ 263966 w 1541218"/>
              <a:gd name="connsiteY3351" fmla="*/ 98093 h 474474"/>
              <a:gd name="connsiteX3352" fmla="*/ 262187 w 1541218"/>
              <a:gd name="connsiteY3352" fmla="*/ 98093 h 474474"/>
              <a:gd name="connsiteX3353" fmla="*/ 260446 w 1541218"/>
              <a:gd name="connsiteY3353" fmla="*/ 98055 h 474474"/>
              <a:gd name="connsiteX3354" fmla="*/ 258668 w 1541218"/>
              <a:gd name="connsiteY3354" fmla="*/ 97904 h 474474"/>
              <a:gd name="connsiteX3355" fmla="*/ 256927 w 1541218"/>
              <a:gd name="connsiteY3355" fmla="*/ 97714 h 474474"/>
              <a:gd name="connsiteX3356" fmla="*/ 255186 w 1541218"/>
              <a:gd name="connsiteY3356" fmla="*/ 97450 h 474474"/>
              <a:gd name="connsiteX3357" fmla="*/ 253445 w 1541218"/>
              <a:gd name="connsiteY3357" fmla="*/ 97147 h 474474"/>
              <a:gd name="connsiteX3358" fmla="*/ 251704 w 1541218"/>
              <a:gd name="connsiteY3358" fmla="*/ 96693 h 474474"/>
              <a:gd name="connsiteX3359" fmla="*/ 250001 w 1541218"/>
              <a:gd name="connsiteY3359" fmla="*/ 96201 h 474474"/>
              <a:gd name="connsiteX3360" fmla="*/ 248298 w 1541218"/>
              <a:gd name="connsiteY3360" fmla="*/ 95671 h 474474"/>
              <a:gd name="connsiteX3361" fmla="*/ 246595 w 1541218"/>
              <a:gd name="connsiteY3361" fmla="*/ 94990 h 474474"/>
              <a:gd name="connsiteX3362" fmla="*/ 244892 w 1541218"/>
              <a:gd name="connsiteY3362" fmla="*/ 94233 h 474474"/>
              <a:gd name="connsiteX3363" fmla="*/ 243265 w 1541218"/>
              <a:gd name="connsiteY3363" fmla="*/ 93400 h 474474"/>
              <a:gd name="connsiteX3364" fmla="*/ 241600 w 1541218"/>
              <a:gd name="connsiteY3364" fmla="*/ 92454 h 474474"/>
              <a:gd name="connsiteX3365" fmla="*/ 239972 w 1541218"/>
              <a:gd name="connsiteY3365" fmla="*/ 91432 h 474474"/>
              <a:gd name="connsiteX3366" fmla="*/ 238345 w 1541218"/>
              <a:gd name="connsiteY3366" fmla="*/ 90297 h 474474"/>
              <a:gd name="connsiteX3367" fmla="*/ 235620 w 1541218"/>
              <a:gd name="connsiteY3367" fmla="*/ 88632 h 474474"/>
              <a:gd name="connsiteX3368" fmla="*/ 232820 w 1541218"/>
              <a:gd name="connsiteY3368" fmla="*/ 87005 h 474474"/>
              <a:gd name="connsiteX3369" fmla="*/ 229906 w 1541218"/>
              <a:gd name="connsiteY3369" fmla="*/ 85415 h 474474"/>
              <a:gd name="connsiteX3370" fmla="*/ 226954 w 1541218"/>
              <a:gd name="connsiteY3370" fmla="*/ 83939 h 474474"/>
              <a:gd name="connsiteX3371" fmla="*/ 223888 w 1541218"/>
              <a:gd name="connsiteY3371" fmla="*/ 82501 h 474474"/>
              <a:gd name="connsiteX3372" fmla="*/ 220747 w 1541218"/>
              <a:gd name="connsiteY3372" fmla="*/ 81101 h 474474"/>
              <a:gd name="connsiteX3373" fmla="*/ 217568 w 1541218"/>
              <a:gd name="connsiteY3373" fmla="*/ 79814 h 474474"/>
              <a:gd name="connsiteX3374" fmla="*/ 214314 w 1541218"/>
              <a:gd name="connsiteY3374" fmla="*/ 78603 h 474474"/>
              <a:gd name="connsiteX3375" fmla="*/ 210983 w 1541218"/>
              <a:gd name="connsiteY3375" fmla="*/ 77468 h 474474"/>
              <a:gd name="connsiteX3376" fmla="*/ 207615 w 1541218"/>
              <a:gd name="connsiteY3376" fmla="*/ 76446 h 474474"/>
              <a:gd name="connsiteX3377" fmla="*/ 204171 w 1541218"/>
              <a:gd name="connsiteY3377" fmla="*/ 75500 h 474474"/>
              <a:gd name="connsiteX3378" fmla="*/ 200690 w 1541218"/>
              <a:gd name="connsiteY3378" fmla="*/ 74592 h 474474"/>
              <a:gd name="connsiteX3379" fmla="*/ 197170 w 1541218"/>
              <a:gd name="connsiteY3379" fmla="*/ 73797 h 474474"/>
              <a:gd name="connsiteX3380" fmla="*/ 193537 w 1541218"/>
              <a:gd name="connsiteY3380" fmla="*/ 73153 h 474474"/>
              <a:gd name="connsiteX3381" fmla="*/ 189942 w 1541218"/>
              <a:gd name="connsiteY3381" fmla="*/ 72548 h 474474"/>
              <a:gd name="connsiteX3382" fmla="*/ 186309 w 1541218"/>
              <a:gd name="connsiteY3382" fmla="*/ 72094 h 474474"/>
              <a:gd name="connsiteX3383" fmla="*/ 182638 w 1541218"/>
              <a:gd name="connsiteY3383" fmla="*/ 71715 h 474474"/>
              <a:gd name="connsiteX3384" fmla="*/ 178929 w 1541218"/>
              <a:gd name="connsiteY3384" fmla="*/ 71450 h 474474"/>
              <a:gd name="connsiteX3385" fmla="*/ 175182 w 1541218"/>
              <a:gd name="connsiteY3385" fmla="*/ 71299 h 474474"/>
              <a:gd name="connsiteX3386" fmla="*/ 171474 w 1541218"/>
              <a:gd name="connsiteY3386" fmla="*/ 71261 h 474474"/>
              <a:gd name="connsiteX3387" fmla="*/ 167727 w 1541218"/>
              <a:gd name="connsiteY3387" fmla="*/ 71337 h 474474"/>
              <a:gd name="connsiteX3388" fmla="*/ 163943 w 1541218"/>
              <a:gd name="connsiteY3388" fmla="*/ 71564 h 474474"/>
              <a:gd name="connsiteX3389" fmla="*/ 160158 w 1541218"/>
              <a:gd name="connsiteY3389" fmla="*/ 71905 h 474474"/>
              <a:gd name="connsiteX3390" fmla="*/ 156374 w 1541218"/>
              <a:gd name="connsiteY3390" fmla="*/ 72359 h 474474"/>
              <a:gd name="connsiteX3391" fmla="*/ 152627 w 1541218"/>
              <a:gd name="connsiteY3391" fmla="*/ 72964 h 474474"/>
              <a:gd name="connsiteX3392" fmla="*/ 148880 w 1541218"/>
              <a:gd name="connsiteY3392" fmla="*/ 73683 h 474474"/>
              <a:gd name="connsiteX3393" fmla="*/ 145096 w 1541218"/>
              <a:gd name="connsiteY3393" fmla="*/ 74592 h 474474"/>
              <a:gd name="connsiteX3394" fmla="*/ 141349 w 1541218"/>
              <a:gd name="connsiteY3394" fmla="*/ 75613 h 474474"/>
              <a:gd name="connsiteX3395" fmla="*/ 137641 w 1541218"/>
              <a:gd name="connsiteY3395" fmla="*/ 76787 h 474474"/>
              <a:gd name="connsiteX3396" fmla="*/ 133932 w 1541218"/>
              <a:gd name="connsiteY3396" fmla="*/ 78111 h 474474"/>
              <a:gd name="connsiteX3397" fmla="*/ 130223 w 1541218"/>
              <a:gd name="connsiteY3397" fmla="*/ 79549 h 474474"/>
              <a:gd name="connsiteX3398" fmla="*/ 126590 w 1541218"/>
              <a:gd name="connsiteY3398" fmla="*/ 81214 h 474474"/>
              <a:gd name="connsiteX3399" fmla="*/ 123676 w 1541218"/>
              <a:gd name="connsiteY3399" fmla="*/ 82728 h 474474"/>
              <a:gd name="connsiteX3400" fmla="*/ 120800 w 1541218"/>
              <a:gd name="connsiteY3400" fmla="*/ 84242 h 474474"/>
              <a:gd name="connsiteX3401" fmla="*/ 118075 w 1541218"/>
              <a:gd name="connsiteY3401" fmla="*/ 85793 h 474474"/>
              <a:gd name="connsiteX3402" fmla="*/ 115426 w 1541218"/>
              <a:gd name="connsiteY3402" fmla="*/ 87383 h 474474"/>
              <a:gd name="connsiteX3403" fmla="*/ 112928 w 1541218"/>
              <a:gd name="connsiteY3403" fmla="*/ 88972 h 474474"/>
              <a:gd name="connsiteX3404" fmla="*/ 110468 w 1541218"/>
              <a:gd name="connsiteY3404" fmla="*/ 90562 h 474474"/>
              <a:gd name="connsiteX3405" fmla="*/ 108160 w 1541218"/>
              <a:gd name="connsiteY3405" fmla="*/ 92227 h 474474"/>
              <a:gd name="connsiteX3406" fmla="*/ 105889 w 1541218"/>
              <a:gd name="connsiteY3406" fmla="*/ 93854 h 474474"/>
              <a:gd name="connsiteX3407" fmla="*/ 103770 w 1541218"/>
              <a:gd name="connsiteY3407" fmla="*/ 95520 h 474474"/>
              <a:gd name="connsiteX3408" fmla="*/ 101726 w 1541218"/>
              <a:gd name="connsiteY3408" fmla="*/ 97185 h 474474"/>
              <a:gd name="connsiteX3409" fmla="*/ 99758 w 1541218"/>
              <a:gd name="connsiteY3409" fmla="*/ 98888 h 474474"/>
              <a:gd name="connsiteX3410" fmla="*/ 97866 w 1541218"/>
              <a:gd name="connsiteY3410" fmla="*/ 100591 h 474474"/>
              <a:gd name="connsiteX3411" fmla="*/ 96087 w 1541218"/>
              <a:gd name="connsiteY3411" fmla="*/ 102256 h 474474"/>
              <a:gd name="connsiteX3412" fmla="*/ 94384 w 1541218"/>
              <a:gd name="connsiteY3412" fmla="*/ 103959 h 474474"/>
              <a:gd name="connsiteX3413" fmla="*/ 92757 w 1541218"/>
              <a:gd name="connsiteY3413" fmla="*/ 105700 h 474474"/>
              <a:gd name="connsiteX3414" fmla="*/ 91205 w 1541218"/>
              <a:gd name="connsiteY3414" fmla="*/ 107365 h 474474"/>
              <a:gd name="connsiteX3415" fmla="*/ 89805 w 1541218"/>
              <a:gd name="connsiteY3415" fmla="*/ 108916 h 474474"/>
              <a:gd name="connsiteX3416" fmla="*/ 88367 w 1541218"/>
              <a:gd name="connsiteY3416" fmla="*/ 110392 h 474474"/>
              <a:gd name="connsiteX3417" fmla="*/ 86853 w 1541218"/>
              <a:gd name="connsiteY3417" fmla="*/ 111868 h 474474"/>
              <a:gd name="connsiteX3418" fmla="*/ 85264 w 1541218"/>
              <a:gd name="connsiteY3418" fmla="*/ 113344 h 474474"/>
              <a:gd name="connsiteX3419" fmla="*/ 83674 w 1541218"/>
              <a:gd name="connsiteY3419" fmla="*/ 114782 h 474474"/>
              <a:gd name="connsiteX3420" fmla="*/ 82047 w 1541218"/>
              <a:gd name="connsiteY3420" fmla="*/ 116296 h 474474"/>
              <a:gd name="connsiteX3421" fmla="*/ 80382 w 1541218"/>
              <a:gd name="connsiteY3421" fmla="*/ 117734 h 474474"/>
              <a:gd name="connsiteX3422" fmla="*/ 78679 w 1541218"/>
              <a:gd name="connsiteY3422" fmla="*/ 119172 h 474474"/>
              <a:gd name="connsiteX3423" fmla="*/ 76976 w 1541218"/>
              <a:gd name="connsiteY3423" fmla="*/ 120573 h 474474"/>
              <a:gd name="connsiteX3424" fmla="*/ 75197 w 1541218"/>
              <a:gd name="connsiteY3424" fmla="*/ 121973 h 474474"/>
              <a:gd name="connsiteX3425" fmla="*/ 73456 w 1541218"/>
              <a:gd name="connsiteY3425" fmla="*/ 123373 h 474474"/>
              <a:gd name="connsiteX3426" fmla="*/ 71640 w 1541218"/>
              <a:gd name="connsiteY3426" fmla="*/ 124735 h 474474"/>
              <a:gd name="connsiteX3427" fmla="*/ 69861 w 1541218"/>
              <a:gd name="connsiteY3427" fmla="*/ 126060 h 474474"/>
              <a:gd name="connsiteX3428" fmla="*/ 68045 w 1541218"/>
              <a:gd name="connsiteY3428" fmla="*/ 127347 h 474474"/>
              <a:gd name="connsiteX3429" fmla="*/ 66266 w 1541218"/>
              <a:gd name="connsiteY3429" fmla="*/ 128633 h 474474"/>
              <a:gd name="connsiteX3430" fmla="*/ 64411 w 1541218"/>
              <a:gd name="connsiteY3430" fmla="*/ 129882 h 474474"/>
              <a:gd name="connsiteX3431" fmla="*/ 62633 w 1541218"/>
              <a:gd name="connsiteY3431" fmla="*/ 131093 h 474474"/>
              <a:gd name="connsiteX3432" fmla="*/ 60816 w 1541218"/>
              <a:gd name="connsiteY3432" fmla="*/ 132266 h 474474"/>
              <a:gd name="connsiteX3433" fmla="*/ 59000 w 1541218"/>
              <a:gd name="connsiteY3433" fmla="*/ 133402 h 474474"/>
              <a:gd name="connsiteX3434" fmla="*/ 57221 w 1541218"/>
              <a:gd name="connsiteY3434" fmla="*/ 134499 h 474474"/>
              <a:gd name="connsiteX3435" fmla="*/ 55404 w 1541218"/>
              <a:gd name="connsiteY3435" fmla="*/ 135559 h 474474"/>
              <a:gd name="connsiteX3436" fmla="*/ 53664 w 1541218"/>
              <a:gd name="connsiteY3436" fmla="*/ 136581 h 474474"/>
              <a:gd name="connsiteX3437" fmla="*/ 51885 w 1541218"/>
              <a:gd name="connsiteY3437" fmla="*/ 137527 h 474474"/>
              <a:gd name="connsiteX3438" fmla="*/ 50182 w 1541218"/>
              <a:gd name="connsiteY3438" fmla="*/ 138435 h 474474"/>
              <a:gd name="connsiteX3439" fmla="*/ 48479 w 1541218"/>
              <a:gd name="connsiteY3439" fmla="*/ 139306 h 474474"/>
              <a:gd name="connsiteX3440" fmla="*/ 46814 w 1541218"/>
              <a:gd name="connsiteY3440" fmla="*/ 140138 h 474474"/>
              <a:gd name="connsiteX3441" fmla="*/ 45186 w 1541218"/>
              <a:gd name="connsiteY3441" fmla="*/ 140895 h 474474"/>
              <a:gd name="connsiteX3442" fmla="*/ 43597 w 1541218"/>
              <a:gd name="connsiteY3442" fmla="*/ 141614 h 474474"/>
              <a:gd name="connsiteX3443" fmla="*/ 42045 w 1541218"/>
              <a:gd name="connsiteY3443" fmla="*/ 142220 h 474474"/>
              <a:gd name="connsiteX3444" fmla="*/ 40494 w 1541218"/>
              <a:gd name="connsiteY3444" fmla="*/ 142863 h 474474"/>
              <a:gd name="connsiteX3445" fmla="*/ 39056 w 1541218"/>
              <a:gd name="connsiteY3445" fmla="*/ 143355 h 474474"/>
              <a:gd name="connsiteX3446" fmla="*/ 37655 w 1541218"/>
              <a:gd name="connsiteY3446" fmla="*/ 143847 h 474474"/>
              <a:gd name="connsiteX3447" fmla="*/ 40948 w 1541218"/>
              <a:gd name="connsiteY3447" fmla="*/ 141652 h 474474"/>
              <a:gd name="connsiteX3448" fmla="*/ 44051 w 1541218"/>
              <a:gd name="connsiteY3448" fmla="*/ 139533 h 474474"/>
              <a:gd name="connsiteX3449" fmla="*/ 46965 w 1541218"/>
              <a:gd name="connsiteY3449" fmla="*/ 137527 h 474474"/>
              <a:gd name="connsiteX3450" fmla="*/ 49690 w 1541218"/>
              <a:gd name="connsiteY3450" fmla="*/ 135672 h 474474"/>
              <a:gd name="connsiteX3451" fmla="*/ 52301 w 1541218"/>
              <a:gd name="connsiteY3451" fmla="*/ 133818 h 474474"/>
              <a:gd name="connsiteX3452" fmla="*/ 54685 w 1541218"/>
              <a:gd name="connsiteY3452" fmla="*/ 132115 h 474474"/>
              <a:gd name="connsiteX3453" fmla="*/ 56918 w 1541218"/>
              <a:gd name="connsiteY3453" fmla="*/ 130450 h 474474"/>
              <a:gd name="connsiteX3454" fmla="*/ 58962 w 1541218"/>
              <a:gd name="connsiteY3454" fmla="*/ 128823 h 474474"/>
              <a:gd name="connsiteX3455" fmla="*/ 60930 w 1541218"/>
              <a:gd name="connsiteY3455" fmla="*/ 127309 h 474474"/>
              <a:gd name="connsiteX3456" fmla="*/ 62784 w 1541218"/>
              <a:gd name="connsiteY3456" fmla="*/ 125833 h 474474"/>
              <a:gd name="connsiteX3457" fmla="*/ 64449 w 1541218"/>
              <a:gd name="connsiteY3457" fmla="*/ 124357 h 474474"/>
              <a:gd name="connsiteX3458" fmla="*/ 66039 w 1541218"/>
              <a:gd name="connsiteY3458" fmla="*/ 122995 h 474474"/>
              <a:gd name="connsiteX3459" fmla="*/ 67553 w 1541218"/>
              <a:gd name="connsiteY3459" fmla="*/ 121632 h 474474"/>
              <a:gd name="connsiteX3460" fmla="*/ 68953 w 1541218"/>
              <a:gd name="connsiteY3460" fmla="*/ 120308 h 474474"/>
              <a:gd name="connsiteX3461" fmla="*/ 70277 w 1541218"/>
              <a:gd name="connsiteY3461" fmla="*/ 119021 h 474474"/>
              <a:gd name="connsiteX3462" fmla="*/ 71564 w 1541218"/>
              <a:gd name="connsiteY3462" fmla="*/ 117772 h 474474"/>
              <a:gd name="connsiteX3463" fmla="*/ 72737 w 1541218"/>
              <a:gd name="connsiteY3463" fmla="*/ 116523 h 474474"/>
              <a:gd name="connsiteX3464" fmla="*/ 73910 w 1541218"/>
              <a:gd name="connsiteY3464" fmla="*/ 115312 h 474474"/>
              <a:gd name="connsiteX3465" fmla="*/ 75008 w 1541218"/>
              <a:gd name="connsiteY3465" fmla="*/ 114063 h 474474"/>
              <a:gd name="connsiteX3466" fmla="*/ 76105 w 1541218"/>
              <a:gd name="connsiteY3466" fmla="*/ 112852 h 474474"/>
              <a:gd name="connsiteX3467" fmla="*/ 78187 w 1541218"/>
              <a:gd name="connsiteY3467" fmla="*/ 110355 h 474474"/>
              <a:gd name="connsiteX3468" fmla="*/ 80306 w 1541218"/>
              <a:gd name="connsiteY3468" fmla="*/ 107819 h 474474"/>
              <a:gd name="connsiteX3469" fmla="*/ 82463 w 1541218"/>
              <a:gd name="connsiteY3469" fmla="*/ 105094 h 474474"/>
              <a:gd name="connsiteX3470" fmla="*/ 84772 w 1541218"/>
              <a:gd name="connsiteY3470" fmla="*/ 102294 h 474474"/>
              <a:gd name="connsiteX3471" fmla="*/ 87270 w 1541218"/>
              <a:gd name="connsiteY3471" fmla="*/ 99266 h 474474"/>
              <a:gd name="connsiteX3472" fmla="*/ 90070 w 1541218"/>
              <a:gd name="connsiteY3472" fmla="*/ 96011 h 474474"/>
              <a:gd name="connsiteX3473" fmla="*/ 93552 w 1541218"/>
              <a:gd name="connsiteY3473" fmla="*/ 92265 h 474474"/>
              <a:gd name="connsiteX3474" fmla="*/ 97223 w 1541218"/>
              <a:gd name="connsiteY3474" fmla="*/ 88745 h 474474"/>
              <a:gd name="connsiteX3475" fmla="*/ 100969 w 1541218"/>
              <a:gd name="connsiteY3475" fmla="*/ 85415 h 474474"/>
              <a:gd name="connsiteX3476" fmla="*/ 104792 w 1541218"/>
              <a:gd name="connsiteY3476" fmla="*/ 82274 h 474474"/>
              <a:gd name="connsiteX3477" fmla="*/ 108803 w 1541218"/>
              <a:gd name="connsiteY3477" fmla="*/ 79398 h 474474"/>
              <a:gd name="connsiteX3478" fmla="*/ 112852 w 1541218"/>
              <a:gd name="connsiteY3478" fmla="*/ 76711 h 474474"/>
              <a:gd name="connsiteX3479" fmla="*/ 117053 w 1541218"/>
              <a:gd name="connsiteY3479" fmla="*/ 74213 h 474474"/>
              <a:gd name="connsiteX3480" fmla="*/ 121292 w 1541218"/>
              <a:gd name="connsiteY3480" fmla="*/ 71942 h 474474"/>
              <a:gd name="connsiteX3481" fmla="*/ 125606 w 1541218"/>
              <a:gd name="connsiteY3481" fmla="*/ 69823 h 474474"/>
              <a:gd name="connsiteX3482" fmla="*/ 130034 w 1541218"/>
              <a:gd name="connsiteY3482" fmla="*/ 67893 h 474474"/>
              <a:gd name="connsiteX3483" fmla="*/ 134500 w 1541218"/>
              <a:gd name="connsiteY3483" fmla="*/ 66228 h 474474"/>
              <a:gd name="connsiteX3484" fmla="*/ 139041 w 1541218"/>
              <a:gd name="connsiteY3484" fmla="*/ 64714 h 474474"/>
              <a:gd name="connsiteX3485" fmla="*/ 143582 w 1541218"/>
              <a:gd name="connsiteY3485" fmla="*/ 63390 h 474474"/>
              <a:gd name="connsiteX3486" fmla="*/ 148199 w 1541218"/>
              <a:gd name="connsiteY3486" fmla="*/ 62254 h 474474"/>
              <a:gd name="connsiteX3487" fmla="*/ 152854 w 1541218"/>
              <a:gd name="connsiteY3487" fmla="*/ 61308 h 474474"/>
              <a:gd name="connsiteX3488" fmla="*/ 157509 w 1541218"/>
              <a:gd name="connsiteY3488" fmla="*/ 60551 h 474474"/>
              <a:gd name="connsiteX3489" fmla="*/ 162202 w 1541218"/>
              <a:gd name="connsiteY3489" fmla="*/ 59984 h 474474"/>
              <a:gd name="connsiteX3490" fmla="*/ 166894 w 1541218"/>
              <a:gd name="connsiteY3490" fmla="*/ 59605 h 474474"/>
              <a:gd name="connsiteX3491" fmla="*/ 171587 w 1541218"/>
              <a:gd name="connsiteY3491" fmla="*/ 59378 h 474474"/>
              <a:gd name="connsiteX3492" fmla="*/ 176280 w 1541218"/>
              <a:gd name="connsiteY3492" fmla="*/ 59340 h 474474"/>
              <a:gd name="connsiteX3493" fmla="*/ 180973 w 1541218"/>
              <a:gd name="connsiteY3493" fmla="*/ 59454 h 474474"/>
              <a:gd name="connsiteX3494" fmla="*/ 185628 w 1541218"/>
              <a:gd name="connsiteY3494" fmla="*/ 59794 h 474474"/>
              <a:gd name="connsiteX3495" fmla="*/ 190245 w 1541218"/>
              <a:gd name="connsiteY3495" fmla="*/ 60286 h 474474"/>
              <a:gd name="connsiteX3496" fmla="*/ 194824 w 1541218"/>
              <a:gd name="connsiteY3496" fmla="*/ 60930 h 474474"/>
              <a:gd name="connsiteX3497" fmla="*/ 199365 w 1541218"/>
              <a:gd name="connsiteY3497" fmla="*/ 61724 h 474474"/>
              <a:gd name="connsiteX3498" fmla="*/ 203831 w 1541218"/>
              <a:gd name="connsiteY3498" fmla="*/ 62746 h 474474"/>
              <a:gd name="connsiteX3499" fmla="*/ 208259 w 1541218"/>
              <a:gd name="connsiteY3499" fmla="*/ 63882 h 474474"/>
              <a:gd name="connsiteX3500" fmla="*/ 212611 w 1541218"/>
              <a:gd name="connsiteY3500" fmla="*/ 65206 h 474474"/>
              <a:gd name="connsiteX3501" fmla="*/ 216925 w 1541218"/>
              <a:gd name="connsiteY3501" fmla="*/ 66682 h 474474"/>
              <a:gd name="connsiteX3502" fmla="*/ 221088 w 1541218"/>
              <a:gd name="connsiteY3502" fmla="*/ 68347 h 474474"/>
              <a:gd name="connsiteX3503" fmla="*/ 225213 w 1541218"/>
              <a:gd name="connsiteY3503" fmla="*/ 70126 h 474474"/>
              <a:gd name="connsiteX3504" fmla="*/ 229224 w 1541218"/>
              <a:gd name="connsiteY3504" fmla="*/ 72094 h 474474"/>
              <a:gd name="connsiteX3505" fmla="*/ 231874 w 1541218"/>
              <a:gd name="connsiteY3505" fmla="*/ 73608 h 474474"/>
              <a:gd name="connsiteX3506" fmla="*/ 234712 w 1541218"/>
              <a:gd name="connsiteY3506" fmla="*/ 75159 h 474474"/>
              <a:gd name="connsiteX3507" fmla="*/ 236188 w 1541218"/>
              <a:gd name="connsiteY3507" fmla="*/ 75878 h 474474"/>
              <a:gd name="connsiteX3508" fmla="*/ 237702 w 1541218"/>
              <a:gd name="connsiteY3508" fmla="*/ 76673 h 474474"/>
              <a:gd name="connsiteX3509" fmla="*/ 239215 w 1541218"/>
              <a:gd name="connsiteY3509" fmla="*/ 77392 h 474474"/>
              <a:gd name="connsiteX3510" fmla="*/ 240843 w 1541218"/>
              <a:gd name="connsiteY3510" fmla="*/ 78149 h 474474"/>
              <a:gd name="connsiteX3511" fmla="*/ 242432 w 1541218"/>
              <a:gd name="connsiteY3511" fmla="*/ 78868 h 474474"/>
              <a:gd name="connsiteX3512" fmla="*/ 244060 w 1541218"/>
              <a:gd name="connsiteY3512" fmla="*/ 79511 h 474474"/>
              <a:gd name="connsiteX3513" fmla="*/ 245763 w 1541218"/>
              <a:gd name="connsiteY3513" fmla="*/ 80193 h 474474"/>
              <a:gd name="connsiteX3514" fmla="*/ 247428 w 1541218"/>
              <a:gd name="connsiteY3514" fmla="*/ 80798 h 474474"/>
              <a:gd name="connsiteX3515" fmla="*/ 249169 w 1541218"/>
              <a:gd name="connsiteY3515" fmla="*/ 81404 h 474474"/>
              <a:gd name="connsiteX3516" fmla="*/ 250909 w 1541218"/>
              <a:gd name="connsiteY3516" fmla="*/ 81933 h 474474"/>
              <a:gd name="connsiteX3517" fmla="*/ 252688 w 1541218"/>
              <a:gd name="connsiteY3517" fmla="*/ 82463 h 474474"/>
              <a:gd name="connsiteX3518" fmla="*/ 254429 w 1541218"/>
              <a:gd name="connsiteY3518" fmla="*/ 82917 h 474474"/>
              <a:gd name="connsiteX3519" fmla="*/ 256245 w 1541218"/>
              <a:gd name="connsiteY3519" fmla="*/ 83296 h 474474"/>
              <a:gd name="connsiteX3520" fmla="*/ 258062 w 1541218"/>
              <a:gd name="connsiteY3520" fmla="*/ 83674 h 474474"/>
              <a:gd name="connsiteX3521" fmla="*/ 259879 w 1541218"/>
              <a:gd name="connsiteY3521" fmla="*/ 83939 h 474474"/>
              <a:gd name="connsiteX3522" fmla="*/ 261733 w 1541218"/>
              <a:gd name="connsiteY3522" fmla="*/ 84128 h 474474"/>
              <a:gd name="connsiteX3523" fmla="*/ 263549 w 1541218"/>
              <a:gd name="connsiteY3523" fmla="*/ 84280 h 474474"/>
              <a:gd name="connsiteX3524" fmla="*/ 265442 w 1541218"/>
              <a:gd name="connsiteY3524" fmla="*/ 84355 h 474474"/>
              <a:gd name="connsiteX3525" fmla="*/ 267296 w 1541218"/>
              <a:gd name="connsiteY3525" fmla="*/ 84355 h 474474"/>
              <a:gd name="connsiteX3526" fmla="*/ 269150 w 1541218"/>
              <a:gd name="connsiteY3526" fmla="*/ 84242 h 474474"/>
              <a:gd name="connsiteX3527" fmla="*/ 271005 w 1541218"/>
              <a:gd name="connsiteY3527" fmla="*/ 84090 h 474474"/>
              <a:gd name="connsiteX3528" fmla="*/ 272897 w 1541218"/>
              <a:gd name="connsiteY3528" fmla="*/ 83826 h 474474"/>
              <a:gd name="connsiteX3529" fmla="*/ 274751 w 1541218"/>
              <a:gd name="connsiteY3529" fmla="*/ 83447 h 474474"/>
              <a:gd name="connsiteX3530" fmla="*/ 276606 w 1541218"/>
              <a:gd name="connsiteY3530" fmla="*/ 82993 h 474474"/>
              <a:gd name="connsiteX3531" fmla="*/ 278460 w 1541218"/>
              <a:gd name="connsiteY3531" fmla="*/ 82425 h 474474"/>
              <a:gd name="connsiteX3532" fmla="*/ 280315 w 1541218"/>
              <a:gd name="connsiteY3532" fmla="*/ 81744 h 474474"/>
              <a:gd name="connsiteX3533" fmla="*/ 282169 w 1541218"/>
              <a:gd name="connsiteY3533" fmla="*/ 80949 h 474474"/>
              <a:gd name="connsiteX3534" fmla="*/ 283948 w 1541218"/>
              <a:gd name="connsiteY3534" fmla="*/ 80079 h 474474"/>
              <a:gd name="connsiteX3535" fmla="*/ 286105 w 1541218"/>
              <a:gd name="connsiteY3535" fmla="*/ 79019 h 474474"/>
              <a:gd name="connsiteX3536" fmla="*/ 288224 w 1541218"/>
              <a:gd name="connsiteY3536" fmla="*/ 77960 h 474474"/>
              <a:gd name="connsiteX3537" fmla="*/ 290343 w 1541218"/>
              <a:gd name="connsiteY3537" fmla="*/ 76938 h 474474"/>
              <a:gd name="connsiteX3538" fmla="*/ 292501 w 1541218"/>
              <a:gd name="connsiteY3538" fmla="*/ 75954 h 474474"/>
              <a:gd name="connsiteX3539" fmla="*/ 293598 w 1541218"/>
              <a:gd name="connsiteY3539" fmla="*/ 75500 h 474474"/>
              <a:gd name="connsiteX3540" fmla="*/ 294733 w 1541218"/>
              <a:gd name="connsiteY3540" fmla="*/ 75046 h 474474"/>
              <a:gd name="connsiteX3541" fmla="*/ 295869 w 1541218"/>
              <a:gd name="connsiteY3541" fmla="*/ 74629 h 474474"/>
              <a:gd name="connsiteX3542" fmla="*/ 297004 w 1541218"/>
              <a:gd name="connsiteY3542" fmla="*/ 74251 h 474474"/>
              <a:gd name="connsiteX3543" fmla="*/ 298177 w 1541218"/>
              <a:gd name="connsiteY3543" fmla="*/ 73872 h 474474"/>
              <a:gd name="connsiteX3544" fmla="*/ 299350 w 1541218"/>
              <a:gd name="connsiteY3544" fmla="*/ 73532 h 474474"/>
              <a:gd name="connsiteX3545" fmla="*/ 300561 w 1541218"/>
              <a:gd name="connsiteY3545" fmla="*/ 73229 h 474474"/>
              <a:gd name="connsiteX3546" fmla="*/ 301810 w 1541218"/>
              <a:gd name="connsiteY3546" fmla="*/ 72964 h 474474"/>
              <a:gd name="connsiteX3547" fmla="*/ 303059 w 1541218"/>
              <a:gd name="connsiteY3547" fmla="*/ 72661 h 474474"/>
              <a:gd name="connsiteX3548" fmla="*/ 304384 w 1541218"/>
              <a:gd name="connsiteY3548" fmla="*/ 72472 h 474474"/>
              <a:gd name="connsiteX3549" fmla="*/ 305708 w 1541218"/>
              <a:gd name="connsiteY3549" fmla="*/ 72283 h 474474"/>
              <a:gd name="connsiteX3550" fmla="*/ 307071 w 1541218"/>
              <a:gd name="connsiteY3550" fmla="*/ 72169 h 474474"/>
              <a:gd name="connsiteX3551" fmla="*/ 308509 w 1541218"/>
              <a:gd name="connsiteY3551" fmla="*/ 72056 h 474474"/>
              <a:gd name="connsiteX3552" fmla="*/ 309947 w 1541218"/>
              <a:gd name="connsiteY3552" fmla="*/ 72018 h 474474"/>
              <a:gd name="connsiteX3553" fmla="*/ 311461 w 1541218"/>
              <a:gd name="connsiteY3553" fmla="*/ 72018 h 474474"/>
              <a:gd name="connsiteX3554" fmla="*/ 312974 w 1541218"/>
              <a:gd name="connsiteY3554" fmla="*/ 72056 h 474474"/>
              <a:gd name="connsiteX3555" fmla="*/ 314602 w 1541218"/>
              <a:gd name="connsiteY3555" fmla="*/ 72132 h 474474"/>
              <a:gd name="connsiteX3556" fmla="*/ 316229 w 1541218"/>
              <a:gd name="connsiteY3556" fmla="*/ 72283 h 474474"/>
              <a:gd name="connsiteX3557" fmla="*/ 317932 w 1541218"/>
              <a:gd name="connsiteY3557" fmla="*/ 72472 h 474474"/>
              <a:gd name="connsiteX3558" fmla="*/ 319673 w 1541218"/>
              <a:gd name="connsiteY3558" fmla="*/ 72775 h 474474"/>
              <a:gd name="connsiteX3559" fmla="*/ 321489 w 1541218"/>
              <a:gd name="connsiteY3559" fmla="*/ 73078 h 474474"/>
              <a:gd name="connsiteX3560" fmla="*/ 323344 w 1541218"/>
              <a:gd name="connsiteY3560" fmla="*/ 73418 h 474474"/>
              <a:gd name="connsiteX3561" fmla="*/ 325312 w 1541218"/>
              <a:gd name="connsiteY3561" fmla="*/ 73835 h 474474"/>
              <a:gd name="connsiteX3562" fmla="*/ 327318 w 1541218"/>
              <a:gd name="connsiteY3562" fmla="*/ 74364 h 474474"/>
              <a:gd name="connsiteX3563" fmla="*/ 328112 w 1541218"/>
              <a:gd name="connsiteY3563" fmla="*/ 72889 h 474474"/>
              <a:gd name="connsiteX3564" fmla="*/ 328869 w 1541218"/>
              <a:gd name="connsiteY3564" fmla="*/ 71413 h 474474"/>
              <a:gd name="connsiteX3565" fmla="*/ 329777 w 1541218"/>
              <a:gd name="connsiteY3565" fmla="*/ 69975 h 474474"/>
              <a:gd name="connsiteX3566" fmla="*/ 330686 w 1541218"/>
              <a:gd name="connsiteY3566" fmla="*/ 68574 h 474474"/>
              <a:gd name="connsiteX3567" fmla="*/ 331632 w 1541218"/>
              <a:gd name="connsiteY3567" fmla="*/ 67174 h 474474"/>
              <a:gd name="connsiteX3568" fmla="*/ 332654 w 1541218"/>
              <a:gd name="connsiteY3568" fmla="*/ 65849 h 474474"/>
              <a:gd name="connsiteX3569" fmla="*/ 333675 w 1541218"/>
              <a:gd name="connsiteY3569" fmla="*/ 64525 h 474474"/>
              <a:gd name="connsiteX3570" fmla="*/ 334773 w 1541218"/>
              <a:gd name="connsiteY3570" fmla="*/ 63200 h 474474"/>
              <a:gd name="connsiteX3571" fmla="*/ 335946 w 1541218"/>
              <a:gd name="connsiteY3571" fmla="*/ 61951 h 474474"/>
              <a:gd name="connsiteX3572" fmla="*/ 337157 w 1541218"/>
              <a:gd name="connsiteY3572" fmla="*/ 60740 h 474474"/>
              <a:gd name="connsiteX3573" fmla="*/ 338444 w 1541218"/>
              <a:gd name="connsiteY3573" fmla="*/ 59529 h 474474"/>
              <a:gd name="connsiteX3574" fmla="*/ 339731 w 1541218"/>
              <a:gd name="connsiteY3574" fmla="*/ 58356 h 474474"/>
              <a:gd name="connsiteX3575" fmla="*/ 341055 w 1541218"/>
              <a:gd name="connsiteY3575" fmla="*/ 57259 h 474474"/>
              <a:gd name="connsiteX3576" fmla="*/ 342455 w 1541218"/>
              <a:gd name="connsiteY3576" fmla="*/ 56161 h 474474"/>
              <a:gd name="connsiteX3577" fmla="*/ 343893 w 1541218"/>
              <a:gd name="connsiteY3577" fmla="*/ 55139 h 474474"/>
              <a:gd name="connsiteX3578" fmla="*/ 345407 w 1541218"/>
              <a:gd name="connsiteY3578" fmla="*/ 54156 h 474474"/>
              <a:gd name="connsiteX3579" fmla="*/ 346959 w 1541218"/>
              <a:gd name="connsiteY3579" fmla="*/ 53209 h 474474"/>
              <a:gd name="connsiteX3580" fmla="*/ 348548 w 1541218"/>
              <a:gd name="connsiteY3580" fmla="*/ 52339 h 474474"/>
              <a:gd name="connsiteX3581" fmla="*/ 350213 w 1541218"/>
              <a:gd name="connsiteY3581" fmla="*/ 51506 h 474474"/>
              <a:gd name="connsiteX3582" fmla="*/ 351879 w 1541218"/>
              <a:gd name="connsiteY3582" fmla="*/ 50674 h 474474"/>
              <a:gd name="connsiteX3583" fmla="*/ 353657 w 1541218"/>
              <a:gd name="connsiteY3583" fmla="*/ 49993 h 474474"/>
              <a:gd name="connsiteX3584" fmla="*/ 355436 w 1541218"/>
              <a:gd name="connsiteY3584" fmla="*/ 49274 h 474474"/>
              <a:gd name="connsiteX3585" fmla="*/ 357328 w 1541218"/>
              <a:gd name="connsiteY3585" fmla="*/ 48630 h 474474"/>
              <a:gd name="connsiteX3586" fmla="*/ 359220 w 1541218"/>
              <a:gd name="connsiteY3586" fmla="*/ 48100 h 474474"/>
              <a:gd name="connsiteX3587" fmla="*/ 361151 w 1541218"/>
              <a:gd name="connsiteY3587" fmla="*/ 47608 h 474474"/>
              <a:gd name="connsiteX3588" fmla="*/ 363194 w 1541218"/>
              <a:gd name="connsiteY3588" fmla="*/ 47154 h 474474"/>
              <a:gd name="connsiteX3589" fmla="*/ 365238 w 1541218"/>
              <a:gd name="connsiteY3589" fmla="*/ 46776 h 474474"/>
              <a:gd name="connsiteX3590" fmla="*/ 367357 w 1541218"/>
              <a:gd name="connsiteY3590" fmla="*/ 46473 h 474474"/>
              <a:gd name="connsiteX3591" fmla="*/ 369552 w 1541218"/>
              <a:gd name="connsiteY3591" fmla="*/ 46208 h 474474"/>
              <a:gd name="connsiteX3592" fmla="*/ 371747 w 1541218"/>
              <a:gd name="connsiteY3592" fmla="*/ 46019 h 474474"/>
              <a:gd name="connsiteX3593" fmla="*/ 374018 w 1541218"/>
              <a:gd name="connsiteY3593" fmla="*/ 45905 h 474474"/>
              <a:gd name="connsiteX3594" fmla="*/ 376364 w 1541218"/>
              <a:gd name="connsiteY3594" fmla="*/ 45868 h 474474"/>
              <a:gd name="connsiteX3595" fmla="*/ 378673 w 1541218"/>
              <a:gd name="connsiteY3595" fmla="*/ 46133 h 474474"/>
              <a:gd name="connsiteX3596" fmla="*/ 380943 w 1541218"/>
              <a:gd name="connsiteY3596" fmla="*/ 46435 h 474474"/>
              <a:gd name="connsiteX3597" fmla="*/ 383176 w 1541218"/>
              <a:gd name="connsiteY3597" fmla="*/ 46776 h 474474"/>
              <a:gd name="connsiteX3598" fmla="*/ 385295 w 1541218"/>
              <a:gd name="connsiteY3598" fmla="*/ 47154 h 474474"/>
              <a:gd name="connsiteX3599" fmla="*/ 387415 w 1541218"/>
              <a:gd name="connsiteY3599" fmla="*/ 47608 h 474474"/>
              <a:gd name="connsiteX3600" fmla="*/ 389496 w 1541218"/>
              <a:gd name="connsiteY3600" fmla="*/ 48063 h 474474"/>
              <a:gd name="connsiteX3601" fmla="*/ 391502 w 1541218"/>
              <a:gd name="connsiteY3601" fmla="*/ 48592 h 474474"/>
              <a:gd name="connsiteX3602" fmla="*/ 393432 w 1541218"/>
              <a:gd name="connsiteY3602" fmla="*/ 49160 h 474474"/>
              <a:gd name="connsiteX3603" fmla="*/ 395324 w 1541218"/>
              <a:gd name="connsiteY3603" fmla="*/ 49766 h 474474"/>
              <a:gd name="connsiteX3604" fmla="*/ 397179 w 1541218"/>
              <a:gd name="connsiteY3604" fmla="*/ 50409 h 474474"/>
              <a:gd name="connsiteX3605" fmla="*/ 398957 w 1541218"/>
              <a:gd name="connsiteY3605" fmla="*/ 51128 h 474474"/>
              <a:gd name="connsiteX3606" fmla="*/ 400698 w 1541218"/>
              <a:gd name="connsiteY3606" fmla="*/ 51809 h 474474"/>
              <a:gd name="connsiteX3607" fmla="*/ 402401 w 1541218"/>
              <a:gd name="connsiteY3607" fmla="*/ 52566 h 474474"/>
              <a:gd name="connsiteX3608" fmla="*/ 404028 w 1541218"/>
              <a:gd name="connsiteY3608" fmla="*/ 53323 h 474474"/>
              <a:gd name="connsiteX3609" fmla="*/ 405580 w 1541218"/>
              <a:gd name="connsiteY3609" fmla="*/ 54156 h 474474"/>
              <a:gd name="connsiteX3610" fmla="*/ 407094 w 1541218"/>
              <a:gd name="connsiteY3610" fmla="*/ 55026 h 474474"/>
              <a:gd name="connsiteX3611" fmla="*/ 407132 w 1541218"/>
              <a:gd name="connsiteY3611" fmla="*/ 52453 h 474474"/>
              <a:gd name="connsiteX3612" fmla="*/ 407321 w 1541218"/>
              <a:gd name="connsiteY3612" fmla="*/ 49955 h 474474"/>
              <a:gd name="connsiteX3613" fmla="*/ 407510 w 1541218"/>
              <a:gd name="connsiteY3613" fmla="*/ 47419 h 474474"/>
              <a:gd name="connsiteX3614" fmla="*/ 407775 w 1541218"/>
              <a:gd name="connsiteY3614" fmla="*/ 44997 h 474474"/>
              <a:gd name="connsiteX3615" fmla="*/ 408153 w 1541218"/>
              <a:gd name="connsiteY3615" fmla="*/ 42575 h 474474"/>
              <a:gd name="connsiteX3616" fmla="*/ 408608 w 1541218"/>
              <a:gd name="connsiteY3616" fmla="*/ 40191 h 474474"/>
              <a:gd name="connsiteX3617" fmla="*/ 409137 w 1541218"/>
              <a:gd name="connsiteY3617" fmla="*/ 37845 h 474474"/>
              <a:gd name="connsiteX3618" fmla="*/ 409781 w 1541218"/>
              <a:gd name="connsiteY3618" fmla="*/ 35574 h 474474"/>
              <a:gd name="connsiteX3619" fmla="*/ 410462 w 1541218"/>
              <a:gd name="connsiteY3619" fmla="*/ 33341 h 474474"/>
              <a:gd name="connsiteX3620" fmla="*/ 411295 w 1541218"/>
              <a:gd name="connsiteY3620" fmla="*/ 31146 h 474474"/>
              <a:gd name="connsiteX3621" fmla="*/ 412165 w 1541218"/>
              <a:gd name="connsiteY3621" fmla="*/ 28989 h 474474"/>
              <a:gd name="connsiteX3622" fmla="*/ 413149 w 1541218"/>
              <a:gd name="connsiteY3622" fmla="*/ 26908 h 474474"/>
              <a:gd name="connsiteX3623" fmla="*/ 414246 w 1541218"/>
              <a:gd name="connsiteY3623" fmla="*/ 24902 h 474474"/>
              <a:gd name="connsiteX3624" fmla="*/ 415382 w 1541218"/>
              <a:gd name="connsiteY3624" fmla="*/ 22896 h 474474"/>
              <a:gd name="connsiteX3625" fmla="*/ 416631 w 1541218"/>
              <a:gd name="connsiteY3625" fmla="*/ 20966 h 474474"/>
              <a:gd name="connsiteX3626" fmla="*/ 417955 w 1541218"/>
              <a:gd name="connsiteY3626" fmla="*/ 19149 h 474474"/>
              <a:gd name="connsiteX3627" fmla="*/ 419393 w 1541218"/>
              <a:gd name="connsiteY3627" fmla="*/ 17333 h 474474"/>
              <a:gd name="connsiteX3628" fmla="*/ 420907 w 1541218"/>
              <a:gd name="connsiteY3628" fmla="*/ 15630 h 474474"/>
              <a:gd name="connsiteX3629" fmla="*/ 422572 w 1541218"/>
              <a:gd name="connsiteY3629" fmla="*/ 14003 h 474474"/>
              <a:gd name="connsiteX3630" fmla="*/ 424275 w 1541218"/>
              <a:gd name="connsiteY3630" fmla="*/ 12413 h 474474"/>
              <a:gd name="connsiteX3631" fmla="*/ 426092 w 1541218"/>
              <a:gd name="connsiteY3631" fmla="*/ 10937 h 474474"/>
              <a:gd name="connsiteX3632" fmla="*/ 428022 w 1541218"/>
              <a:gd name="connsiteY3632" fmla="*/ 9537 h 474474"/>
              <a:gd name="connsiteX3633" fmla="*/ 430028 w 1541218"/>
              <a:gd name="connsiteY3633" fmla="*/ 8212 h 474474"/>
              <a:gd name="connsiteX3634" fmla="*/ 432147 w 1541218"/>
              <a:gd name="connsiteY3634" fmla="*/ 6964 h 474474"/>
              <a:gd name="connsiteX3635" fmla="*/ 434380 w 1541218"/>
              <a:gd name="connsiteY3635" fmla="*/ 5828 h 474474"/>
              <a:gd name="connsiteX3636" fmla="*/ 436688 w 1541218"/>
              <a:gd name="connsiteY3636" fmla="*/ 4769 h 474474"/>
              <a:gd name="connsiteX3637" fmla="*/ 439110 w 1541218"/>
              <a:gd name="connsiteY3637" fmla="*/ 3785 h 474474"/>
              <a:gd name="connsiteX3638" fmla="*/ 441608 w 1541218"/>
              <a:gd name="connsiteY3638" fmla="*/ 2876 h 474474"/>
              <a:gd name="connsiteX3639" fmla="*/ 444257 w 1541218"/>
              <a:gd name="connsiteY3639" fmla="*/ 2119 h 474474"/>
              <a:gd name="connsiteX3640" fmla="*/ 446982 w 1541218"/>
              <a:gd name="connsiteY3640" fmla="*/ 1400 h 474474"/>
              <a:gd name="connsiteX3641" fmla="*/ 449820 w 1541218"/>
              <a:gd name="connsiteY3641" fmla="*/ 833 h 474474"/>
              <a:gd name="connsiteX3642" fmla="*/ 452734 w 1541218"/>
              <a:gd name="connsiteY3642" fmla="*/ 341 h 474474"/>
              <a:gd name="connsiteX3643" fmla="*/ 456822 w 1541218"/>
              <a:gd name="connsiteY3643" fmla="*/ 38 h 4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Lst>
            <a:rect l="l" t="t" r="r" b="b"/>
            <a:pathLst>
              <a:path w="1541218" h="474474">
                <a:moveTo>
                  <a:pt x="1276160" y="81256"/>
                </a:moveTo>
                <a:lnTo>
                  <a:pt x="1282592" y="81560"/>
                </a:lnTo>
                <a:lnTo>
                  <a:pt x="1288964" y="82166"/>
                </a:lnTo>
                <a:lnTo>
                  <a:pt x="1295214" y="83198"/>
                </a:lnTo>
                <a:lnTo>
                  <a:pt x="1301404" y="84594"/>
                </a:lnTo>
                <a:lnTo>
                  <a:pt x="1307472" y="86293"/>
                </a:lnTo>
                <a:lnTo>
                  <a:pt x="1313419" y="88295"/>
                </a:lnTo>
                <a:lnTo>
                  <a:pt x="1319305" y="90601"/>
                </a:lnTo>
                <a:lnTo>
                  <a:pt x="1324948" y="93150"/>
                </a:lnTo>
                <a:lnTo>
                  <a:pt x="1330470" y="96062"/>
                </a:lnTo>
                <a:lnTo>
                  <a:pt x="1335750" y="99218"/>
                </a:lnTo>
                <a:lnTo>
                  <a:pt x="1340908" y="102616"/>
                </a:lnTo>
                <a:lnTo>
                  <a:pt x="1345883" y="106257"/>
                </a:lnTo>
                <a:lnTo>
                  <a:pt x="1350617" y="110141"/>
                </a:lnTo>
                <a:lnTo>
                  <a:pt x="1355107" y="114206"/>
                </a:lnTo>
                <a:lnTo>
                  <a:pt x="1359355" y="118515"/>
                </a:lnTo>
                <a:lnTo>
                  <a:pt x="1363299" y="123005"/>
                </a:lnTo>
                <a:lnTo>
                  <a:pt x="1367001" y="127678"/>
                </a:lnTo>
                <a:lnTo>
                  <a:pt x="1370460" y="132532"/>
                </a:lnTo>
                <a:lnTo>
                  <a:pt x="1373554" y="137447"/>
                </a:lnTo>
                <a:lnTo>
                  <a:pt x="1376406" y="142605"/>
                </a:lnTo>
                <a:lnTo>
                  <a:pt x="1378894" y="147885"/>
                </a:lnTo>
                <a:lnTo>
                  <a:pt x="1380958" y="153164"/>
                </a:lnTo>
                <a:lnTo>
                  <a:pt x="1382778" y="158625"/>
                </a:lnTo>
                <a:lnTo>
                  <a:pt x="1384174" y="164208"/>
                </a:lnTo>
                <a:lnTo>
                  <a:pt x="1385145" y="169852"/>
                </a:lnTo>
                <a:lnTo>
                  <a:pt x="1385812" y="175556"/>
                </a:lnTo>
                <a:lnTo>
                  <a:pt x="1385994" y="181260"/>
                </a:lnTo>
                <a:lnTo>
                  <a:pt x="1385751" y="187024"/>
                </a:lnTo>
                <a:lnTo>
                  <a:pt x="1385023" y="192850"/>
                </a:lnTo>
                <a:lnTo>
                  <a:pt x="1383931" y="198675"/>
                </a:lnTo>
                <a:lnTo>
                  <a:pt x="1385266" y="197644"/>
                </a:lnTo>
                <a:lnTo>
                  <a:pt x="1386722" y="196673"/>
                </a:lnTo>
                <a:lnTo>
                  <a:pt x="1388179" y="195763"/>
                </a:lnTo>
                <a:lnTo>
                  <a:pt x="1389696" y="194913"/>
                </a:lnTo>
                <a:lnTo>
                  <a:pt x="1391273" y="194064"/>
                </a:lnTo>
                <a:lnTo>
                  <a:pt x="1392790" y="193275"/>
                </a:lnTo>
                <a:lnTo>
                  <a:pt x="1394368" y="192547"/>
                </a:lnTo>
                <a:lnTo>
                  <a:pt x="1396007" y="191818"/>
                </a:lnTo>
                <a:lnTo>
                  <a:pt x="1397645" y="191151"/>
                </a:lnTo>
                <a:lnTo>
                  <a:pt x="1399283" y="190544"/>
                </a:lnTo>
                <a:lnTo>
                  <a:pt x="1400983" y="189937"/>
                </a:lnTo>
                <a:lnTo>
                  <a:pt x="1402682" y="189452"/>
                </a:lnTo>
                <a:lnTo>
                  <a:pt x="1404381" y="188966"/>
                </a:lnTo>
                <a:lnTo>
                  <a:pt x="1406080" y="188542"/>
                </a:lnTo>
                <a:lnTo>
                  <a:pt x="1407779" y="188056"/>
                </a:lnTo>
                <a:lnTo>
                  <a:pt x="1409539" y="187692"/>
                </a:lnTo>
                <a:lnTo>
                  <a:pt x="1415850" y="186721"/>
                </a:lnTo>
                <a:lnTo>
                  <a:pt x="1422100" y="185993"/>
                </a:lnTo>
                <a:lnTo>
                  <a:pt x="1428350" y="185629"/>
                </a:lnTo>
                <a:lnTo>
                  <a:pt x="1434479" y="185568"/>
                </a:lnTo>
                <a:lnTo>
                  <a:pt x="1440547" y="185811"/>
                </a:lnTo>
                <a:lnTo>
                  <a:pt x="1446615" y="186418"/>
                </a:lnTo>
                <a:lnTo>
                  <a:pt x="1452562" y="187207"/>
                </a:lnTo>
                <a:lnTo>
                  <a:pt x="1458327" y="188299"/>
                </a:lnTo>
                <a:lnTo>
                  <a:pt x="1464031" y="189634"/>
                </a:lnTo>
                <a:lnTo>
                  <a:pt x="1469614" y="191272"/>
                </a:lnTo>
                <a:lnTo>
                  <a:pt x="1475075" y="193153"/>
                </a:lnTo>
                <a:lnTo>
                  <a:pt x="1480415" y="195277"/>
                </a:lnTo>
                <a:lnTo>
                  <a:pt x="1485573" y="197644"/>
                </a:lnTo>
                <a:lnTo>
                  <a:pt x="1490488" y="200253"/>
                </a:lnTo>
                <a:lnTo>
                  <a:pt x="1495343" y="202984"/>
                </a:lnTo>
                <a:lnTo>
                  <a:pt x="1500015" y="206018"/>
                </a:lnTo>
                <a:lnTo>
                  <a:pt x="1504445" y="209113"/>
                </a:lnTo>
                <a:lnTo>
                  <a:pt x="1508693" y="212511"/>
                </a:lnTo>
                <a:lnTo>
                  <a:pt x="1512758" y="216030"/>
                </a:lnTo>
                <a:lnTo>
                  <a:pt x="1516521" y="219732"/>
                </a:lnTo>
                <a:lnTo>
                  <a:pt x="1520101" y="223616"/>
                </a:lnTo>
                <a:lnTo>
                  <a:pt x="1523378" y="227621"/>
                </a:lnTo>
                <a:lnTo>
                  <a:pt x="1526472" y="231747"/>
                </a:lnTo>
                <a:lnTo>
                  <a:pt x="1529324" y="235995"/>
                </a:lnTo>
                <a:lnTo>
                  <a:pt x="1531873" y="240364"/>
                </a:lnTo>
                <a:lnTo>
                  <a:pt x="1534118" y="244854"/>
                </a:lnTo>
                <a:lnTo>
                  <a:pt x="1536060" y="249405"/>
                </a:lnTo>
                <a:lnTo>
                  <a:pt x="1537759" y="254139"/>
                </a:lnTo>
                <a:lnTo>
                  <a:pt x="1539094" y="258872"/>
                </a:lnTo>
                <a:lnTo>
                  <a:pt x="1540065" y="263726"/>
                </a:lnTo>
                <a:lnTo>
                  <a:pt x="1540793" y="268581"/>
                </a:lnTo>
                <a:lnTo>
                  <a:pt x="1541157" y="273557"/>
                </a:lnTo>
                <a:lnTo>
                  <a:pt x="1541218" y="278290"/>
                </a:lnTo>
                <a:lnTo>
                  <a:pt x="1541097" y="283144"/>
                </a:lnTo>
                <a:lnTo>
                  <a:pt x="1540793" y="287878"/>
                </a:lnTo>
                <a:lnTo>
                  <a:pt x="1540187" y="292671"/>
                </a:lnTo>
                <a:lnTo>
                  <a:pt x="1539519" y="297405"/>
                </a:lnTo>
                <a:lnTo>
                  <a:pt x="1538609" y="302077"/>
                </a:lnTo>
                <a:lnTo>
                  <a:pt x="1537517" y="306689"/>
                </a:lnTo>
                <a:lnTo>
                  <a:pt x="1536182" y="311240"/>
                </a:lnTo>
                <a:lnTo>
                  <a:pt x="1534725" y="315731"/>
                </a:lnTo>
                <a:lnTo>
                  <a:pt x="1533087" y="320100"/>
                </a:lnTo>
                <a:lnTo>
                  <a:pt x="1531266" y="324347"/>
                </a:lnTo>
                <a:lnTo>
                  <a:pt x="1529203" y="328534"/>
                </a:lnTo>
                <a:lnTo>
                  <a:pt x="1527019" y="332539"/>
                </a:lnTo>
                <a:lnTo>
                  <a:pt x="1524652" y="336423"/>
                </a:lnTo>
                <a:lnTo>
                  <a:pt x="1522164" y="340185"/>
                </a:lnTo>
                <a:lnTo>
                  <a:pt x="1519433" y="343826"/>
                </a:lnTo>
                <a:lnTo>
                  <a:pt x="1516581" y="347224"/>
                </a:lnTo>
                <a:lnTo>
                  <a:pt x="1513547" y="350501"/>
                </a:lnTo>
                <a:lnTo>
                  <a:pt x="1510331" y="353535"/>
                </a:lnTo>
                <a:lnTo>
                  <a:pt x="1506994" y="356387"/>
                </a:lnTo>
                <a:lnTo>
                  <a:pt x="1503535" y="358997"/>
                </a:lnTo>
                <a:lnTo>
                  <a:pt x="1499833" y="361363"/>
                </a:lnTo>
                <a:lnTo>
                  <a:pt x="1495949" y="363487"/>
                </a:lnTo>
                <a:lnTo>
                  <a:pt x="1492005" y="365429"/>
                </a:lnTo>
                <a:lnTo>
                  <a:pt x="1487939" y="367067"/>
                </a:lnTo>
                <a:lnTo>
                  <a:pt x="1483692" y="368463"/>
                </a:lnTo>
                <a:lnTo>
                  <a:pt x="1479262" y="369555"/>
                </a:lnTo>
                <a:lnTo>
                  <a:pt x="1474711" y="370344"/>
                </a:lnTo>
                <a:lnTo>
                  <a:pt x="1470038" y="370769"/>
                </a:lnTo>
                <a:lnTo>
                  <a:pt x="1465245" y="370951"/>
                </a:lnTo>
                <a:lnTo>
                  <a:pt x="1460269" y="370769"/>
                </a:lnTo>
                <a:lnTo>
                  <a:pt x="1455171" y="370284"/>
                </a:lnTo>
                <a:lnTo>
                  <a:pt x="1453412" y="371983"/>
                </a:lnTo>
                <a:lnTo>
                  <a:pt x="1451652" y="373682"/>
                </a:lnTo>
                <a:lnTo>
                  <a:pt x="1449831" y="375381"/>
                </a:lnTo>
                <a:lnTo>
                  <a:pt x="1447950" y="377019"/>
                </a:lnTo>
                <a:lnTo>
                  <a:pt x="1446069" y="378658"/>
                </a:lnTo>
                <a:lnTo>
                  <a:pt x="1444127" y="380296"/>
                </a:lnTo>
                <a:lnTo>
                  <a:pt x="1442185" y="381874"/>
                </a:lnTo>
                <a:lnTo>
                  <a:pt x="1440183" y="383451"/>
                </a:lnTo>
                <a:lnTo>
                  <a:pt x="1438120" y="384969"/>
                </a:lnTo>
                <a:lnTo>
                  <a:pt x="1436057" y="386425"/>
                </a:lnTo>
                <a:lnTo>
                  <a:pt x="1433933" y="387881"/>
                </a:lnTo>
                <a:lnTo>
                  <a:pt x="1431748" y="389277"/>
                </a:lnTo>
                <a:lnTo>
                  <a:pt x="1429503" y="390673"/>
                </a:lnTo>
                <a:lnTo>
                  <a:pt x="1427318" y="391947"/>
                </a:lnTo>
                <a:lnTo>
                  <a:pt x="1425073" y="393282"/>
                </a:lnTo>
                <a:lnTo>
                  <a:pt x="1422767" y="394435"/>
                </a:lnTo>
                <a:lnTo>
                  <a:pt x="1420401" y="395648"/>
                </a:lnTo>
                <a:lnTo>
                  <a:pt x="1418034" y="396801"/>
                </a:lnTo>
                <a:lnTo>
                  <a:pt x="1415667" y="397833"/>
                </a:lnTo>
                <a:lnTo>
                  <a:pt x="1413301" y="398865"/>
                </a:lnTo>
                <a:lnTo>
                  <a:pt x="1410752" y="399714"/>
                </a:lnTo>
                <a:lnTo>
                  <a:pt x="1408325" y="400624"/>
                </a:lnTo>
                <a:lnTo>
                  <a:pt x="1405776" y="401413"/>
                </a:lnTo>
                <a:lnTo>
                  <a:pt x="1403288" y="402081"/>
                </a:lnTo>
                <a:lnTo>
                  <a:pt x="1400740" y="402809"/>
                </a:lnTo>
                <a:lnTo>
                  <a:pt x="1398070" y="403355"/>
                </a:lnTo>
                <a:lnTo>
                  <a:pt x="1395521" y="403780"/>
                </a:lnTo>
                <a:lnTo>
                  <a:pt x="1392851" y="404265"/>
                </a:lnTo>
                <a:lnTo>
                  <a:pt x="1390181" y="404569"/>
                </a:lnTo>
                <a:lnTo>
                  <a:pt x="1387511" y="404811"/>
                </a:lnTo>
                <a:lnTo>
                  <a:pt x="1384780" y="404933"/>
                </a:lnTo>
                <a:lnTo>
                  <a:pt x="1382110" y="404993"/>
                </a:lnTo>
                <a:lnTo>
                  <a:pt x="1379562" y="405115"/>
                </a:lnTo>
                <a:lnTo>
                  <a:pt x="1377317" y="405176"/>
                </a:lnTo>
                <a:lnTo>
                  <a:pt x="1375193" y="405176"/>
                </a:lnTo>
                <a:lnTo>
                  <a:pt x="1373190" y="405176"/>
                </a:lnTo>
                <a:lnTo>
                  <a:pt x="1369671" y="405054"/>
                </a:lnTo>
                <a:lnTo>
                  <a:pt x="1366515" y="404872"/>
                </a:lnTo>
                <a:lnTo>
                  <a:pt x="1363845" y="404751"/>
                </a:lnTo>
                <a:lnTo>
                  <a:pt x="1361297" y="404751"/>
                </a:lnTo>
                <a:lnTo>
                  <a:pt x="1360144" y="404811"/>
                </a:lnTo>
                <a:lnTo>
                  <a:pt x="1358991" y="404933"/>
                </a:lnTo>
                <a:lnTo>
                  <a:pt x="1357838" y="405115"/>
                </a:lnTo>
                <a:lnTo>
                  <a:pt x="1356685" y="405418"/>
                </a:lnTo>
                <a:lnTo>
                  <a:pt x="1355532" y="405782"/>
                </a:lnTo>
                <a:lnTo>
                  <a:pt x="1354379" y="406328"/>
                </a:lnTo>
                <a:lnTo>
                  <a:pt x="1353105" y="406935"/>
                </a:lnTo>
                <a:lnTo>
                  <a:pt x="1351770" y="407663"/>
                </a:lnTo>
                <a:lnTo>
                  <a:pt x="1350435" y="408574"/>
                </a:lnTo>
                <a:lnTo>
                  <a:pt x="1349039" y="409605"/>
                </a:lnTo>
                <a:lnTo>
                  <a:pt x="1347461" y="410819"/>
                </a:lnTo>
                <a:lnTo>
                  <a:pt x="1345823" y="412215"/>
                </a:lnTo>
                <a:lnTo>
                  <a:pt x="1344063" y="413671"/>
                </a:lnTo>
                <a:lnTo>
                  <a:pt x="1342121" y="415431"/>
                </a:lnTo>
                <a:lnTo>
                  <a:pt x="1340119" y="417373"/>
                </a:lnTo>
                <a:lnTo>
                  <a:pt x="1337934" y="419618"/>
                </a:lnTo>
                <a:lnTo>
                  <a:pt x="1332958" y="424594"/>
                </a:lnTo>
                <a:lnTo>
                  <a:pt x="1327193" y="430541"/>
                </a:lnTo>
                <a:lnTo>
                  <a:pt x="1323674" y="433150"/>
                </a:lnTo>
                <a:lnTo>
                  <a:pt x="1320397" y="435577"/>
                </a:lnTo>
                <a:lnTo>
                  <a:pt x="1317181" y="438004"/>
                </a:lnTo>
                <a:lnTo>
                  <a:pt x="1314147" y="440371"/>
                </a:lnTo>
                <a:lnTo>
                  <a:pt x="1311173" y="442738"/>
                </a:lnTo>
                <a:lnTo>
                  <a:pt x="1308261" y="444922"/>
                </a:lnTo>
                <a:lnTo>
                  <a:pt x="1305348" y="447107"/>
                </a:lnTo>
                <a:lnTo>
                  <a:pt x="1302375" y="449231"/>
                </a:lnTo>
                <a:lnTo>
                  <a:pt x="1299401" y="451233"/>
                </a:lnTo>
                <a:lnTo>
                  <a:pt x="1296246" y="453236"/>
                </a:lnTo>
                <a:lnTo>
                  <a:pt x="1293030" y="455117"/>
                </a:lnTo>
                <a:lnTo>
                  <a:pt x="1289631" y="456937"/>
                </a:lnTo>
                <a:lnTo>
                  <a:pt x="1286173" y="458697"/>
                </a:lnTo>
                <a:lnTo>
                  <a:pt x="1282289" y="460335"/>
                </a:lnTo>
                <a:lnTo>
                  <a:pt x="1278284" y="461913"/>
                </a:lnTo>
                <a:lnTo>
                  <a:pt x="1273915" y="463369"/>
                </a:lnTo>
                <a:lnTo>
                  <a:pt x="1269242" y="464826"/>
                </a:lnTo>
                <a:lnTo>
                  <a:pt x="1264266" y="466161"/>
                </a:lnTo>
                <a:lnTo>
                  <a:pt x="1258805" y="467374"/>
                </a:lnTo>
                <a:lnTo>
                  <a:pt x="1252980" y="468527"/>
                </a:lnTo>
                <a:lnTo>
                  <a:pt x="1246669" y="469559"/>
                </a:lnTo>
                <a:lnTo>
                  <a:pt x="1239812" y="470530"/>
                </a:lnTo>
                <a:lnTo>
                  <a:pt x="1232469" y="471379"/>
                </a:lnTo>
                <a:lnTo>
                  <a:pt x="1224581" y="472168"/>
                </a:lnTo>
                <a:lnTo>
                  <a:pt x="1216146" y="472775"/>
                </a:lnTo>
                <a:lnTo>
                  <a:pt x="1206983" y="473321"/>
                </a:lnTo>
                <a:lnTo>
                  <a:pt x="1197152" y="473807"/>
                </a:lnTo>
                <a:lnTo>
                  <a:pt x="1186715" y="474110"/>
                </a:lnTo>
                <a:lnTo>
                  <a:pt x="1175428" y="474353"/>
                </a:lnTo>
                <a:lnTo>
                  <a:pt x="1163413" y="474474"/>
                </a:lnTo>
                <a:lnTo>
                  <a:pt x="1150609" y="474474"/>
                </a:lnTo>
                <a:lnTo>
                  <a:pt x="1137017" y="474353"/>
                </a:lnTo>
                <a:lnTo>
                  <a:pt x="1148546" y="473139"/>
                </a:lnTo>
                <a:lnTo>
                  <a:pt x="1159408" y="471926"/>
                </a:lnTo>
                <a:lnTo>
                  <a:pt x="1169664" y="470591"/>
                </a:lnTo>
                <a:lnTo>
                  <a:pt x="1179433" y="469195"/>
                </a:lnTo>
                <a:lnTo>
                  <a:pt x="1188657" y="467860"/>
                </a:lnTo>
                <a:lnTo>
                  <a:pt x="1197213" y="466403"/>
                </a:lnTo>
                <a:lnTo>
                  <a:pt x="1205405" y="464947"/>
                </a:lnTo>
                <a:lnTo>
                  <a:pt x="1213051" y="463369"/>
                </a:lnTo>
                <a:lnTo>
                  <a:pt x="1220272" y="461852"/>
                </a:lnTo>
                <a:lnTo>
                  <a:pt x="1227008" y="460275"/>
                </a:lnTo>
                <a:lnTo>
                  <a:pt x="1233379" y="458636"/>
                </a:lnTo>
                <a:lnTo>
                  <a:pt x="1239326" y="456937"/>
                </a:lnTo>
                <a:lnTo>
                  <a:pt x="1244909" y="455177"/>
                </a:lnTo>
                <a:lnTo>
                  <a:pt x="1250188" y="453418"/>
                </a:lnTo>
                <a:lnTo>
                  <a:pt x="1255164" y="451597"/>
                </a:lnTo>
                <a:lnTo>
                  <a:pt x="1259776" y="449716"/>
                </a:lnTo>
                <a:lnTo>
                  <a:pt x="1264145" y="447835"/>
                </a:lnTo>
                <a:lnTo>
                  <a:pt x="1268271" y="445832"/>
                </a:lnTo>
                <a:lnTo>
                  <a:pt x="1272155" y="443891"/>
                </a:lnTo>
                <a:lnTo>
                  <a:pt x="1275857" y="441827"/>
                </a:lnTo>
                <a:lnTo>
                  <a:pt x="1279376" y="439764"/>
                </a:lnTo>
                <a:lnTo>
                  <a:pt x="1282714" y="437640"/>
                </a:lnTo>
                <a:lnTo>
                  <a:pt x="1285869" y="435516"/>
                </a:lnTo>
                <a:lnTo>
                  <a:pt x="1289025" y="433332"/>
                </a:lnTo>
                <a:lnTo>
                  <a:pt x="1292059" y="431026"/>
                </a:lnTo>
                <a:lnTo>
                  <a:pt x="1294971" y="428720"/>
                </a:lnTo>
                <a:lnTo>
                  <a:pt x="1297884" y="426414"/>
                </a:lnTo>
                <a:lnTo>
                  <a:pt x="1300736" y="424048"/>
                </a:lnTo>
                <a:lnTo>
                  <a:pt x="1306562" y="419132"/>
                </a:lnTo>
                <a:lnTo>
                  <a:pt x="1312569" y="414156"/>
                </a:lnTo>
                <a:lnTo>
                  <a:pt x="1316210" y="411122"/>
                </a:lnTo>
                <a:lnTo>
                  <a:pt x="1319548" y="408331"/>
                </a:lnTo>
                <a:lnTo>
                  <a:pt x="1322582" y="405600"/>
                </a:lnTo>
                <a:lnTo>
                  <a:pt x="1325434" y="403112"/>
                </a:lnTo>
                <a:lnTo>
                  <a:pt x="1330410" y="398622"/>
                </a:lnTo>
                <a:lnTo>
                  <a:pt x="1334536" y="394678"/>
                </a:lnTo>
                <a:lnTo>
                  <a:pt x="1337995" y="391279"/>
                </a:lnTo>
                <a:lnTo>
                  <a:pt x="1340847" y="388488"/>
                </a:lnTo>
                <a:lnTo>
                  <a:pt x="1342121" y="387274"/>
                </a:lnTo>
                <a:lnTo>
                  <a:pt x="1343335" y="386182"/>
                </a:lnTo>
                <a:lnTo>
                  <a:pt x="1344427" y="385272"/>
                </a:lnTo>
                <a:lnTo>
                  <a:pt x="1345519" y="384422"/>
                </a:lnTo>
                <a:lnTo>
                  <a:pt x="1346490" y="383755"/>
                </a:lnTo>
                <a:lnTo>
                  <a:pt x="1347461" y="383148"/>
                </a:lnTo>
                <a:lnTo>
                  <a:pt x="1348432" y="382602"/>
                </a:lnTo>
                <a:lnTo>
                  <a:pt x="1349464" y="382238"/>
                </a:lnTo>
                <a:lnTo>
                  <a:pt x="1350374" y="381995"/>
                </a:lnTo>
                <a:lnTo>
                  <a:pt x="1351466" y="381813"/>
                </a:lnTo>
                <a:lnTo>
                  <a:pt x="1352558" y="381752"/>
                </a:lnTo>
                <a:lnTo>
                  <a:pt x="1353711" y="381752"/>
                </a:lnTo>
                <a:lnTo>
                  <a:pt x="1354986" y="381874"/>
                </a:lnTo>
                <a:lnTo>
                  <a:pt x="1356321" y="382056"/>
                </a:lnTo>
                <a:lnTo>
                  <a:pt x="1357716" y="382299"/>
                </a:lnTo>
                <a:lnTo>
                  <a:pt x="1359355" y="382663"/>
                </a:lnTo>
                <a:lnTo>
                  <a:pt x="1362996" y="383694"/>
                </a:lnTo>
                <a:lnTo>
                  <a:pt x="1367425" y="384908"/>
                </a:lnTo>
                <a:lnTo>
                  <a:pt x="1370460" y="384908"/>
                </a:lnTo>
                <a:lnTo>
                  <a:pt x="1373494" y="384786"/>
                </a:lnTo>
                <a:lnTo>
                  <a:pt x="1376406" y="384665"/>
                </a:lnTo>
                <a:lnTo>
                  <a:pt x="1379258" y="384544"/>
                </a:lnTo>
                <a:lnTo>
                  <a:pt x="1382050" y="384362"/>
                </a:lnTo>
                <a:lnTo>
                  <a:pt x="1384780" y="384119"/>
                </a:lnTo>
                <a:lnTo>
                  <a:pt x="1387450" y="383876"/>
                </a:lnTo>
                <a:lnTo>
                  <a:pt x="1390060" y="383573"/>
                </a:lnTo>
                <a:lnTo>
                  <a:pt x="1392548" y="383209"/>
                </a:lnTo>
                <a:lnTo>
                  <a:pt x="1395036" y="382784"/>
                </a:lnTo>
                <a:lnTo>
                  <a:pt x="1397402" y="382359"/>
                </a:lnTo>
                <a:lnTo>
                  <a:pt x="1399708" y="381934"/>
                </a:lnTo>
                <a:lnTo>
                  <a:pt x="1401953" y="381388"/>
                </a:lnTo>
                <a:lnTo>
                  <a:pt x="1404199" y="380842"/>
                </a:lnTo>
                <a:lnTo>
                  <a:pt x="1406323" y="380235"/>
                </a:lnTo>
                <a:lnTo>
                  <a:pt x="1408386" y="379629"/>
                </a:lnTo>
                <a:lnTo>
                  <a:pt x="1410328" y="378961"/>
                </a:lnTo>
                <a:lnTo>
                  <a:pt x="1412269" y="378294"/>
                </a:lnTo>
                <a:lnTo>
                  <a:pt x="1414090" y="377565"/>
                </a:lnTo>
                <a:lnTo>
                  <a:pt x="1415850" y="376776"/>
                </a:lnTo>
                <a:lnTo>
                  <a:pt x="1417549" y="375988"/>
                </a:lnTo>
                <a:lnTo>
                  <a:pt x="1419187" y="375077"/>
                </a:lnTo>
                <a:lnTo>
                  <a:pt x="1420765" y="374228"/>
                </a:lnTo>
                <a:lnTo>
                  <a:pt x="1422160" y="373378"/>
                </a:lnTo>
                <a:lnTo>
                  <a:pt x="1423617" y="372407"/>
                </a:lnTo>
                <a:lnTo>
                  <a:pt x="1424952" y="371436"/>
                </a:lnTo>
                <a:lnTo>
                  <a:pt x="1426226" y="370405"/>
                </a:lnTo>
                <a:lnTo>
                  <a:pt x="1427379" y="369313"/>
                </a:lnTo>
                <a:lnTo>
                  <a:pt x="1428532" y="368281"/>
                </a:lnTo>
                <a:lnTo>
                  <a:pt x="1429564" y="367128"/>
                </a:lnTo>
                <a:lnTo>
                  <a:pt x="1430535" y="366036"/>
                </a:lnTo>
                <a:lnTo>
                  <a:pt x="1431384" y="364822"/>
                </a:lnTo>
                <a:lnTo>
                  <a:pt x="1431141" y="364761"/>
                </a:lnTo>
                <a:lnTo>
                  <a:pt x="1430535" y="364579"/>
                </a:lnTo>
                <a:lnTo>
                  <a:pt x="1430170" y="364397"/>
                </a:lnTo>
                <a:lnTo>
                  <a:pt x="1429867" y="364094"/>
                </a:lnTo>
                <a:lnTo>
                  <a:pt x="1429806" y="363851"/>
                </a:lnTo>
                <a:lnTo>
                  <a:pt x="1429624" y="363548"/>
                </a:lnTo>
                <a:lnTo>
                  <a:pt x="1429564" y="363305"/>
                </a:lnTo>
                <a:lnTo>
                  <a:pt x="1429564" y="363002"/>
                </a:lnTo>
                <a:lnTo>
                  <a:pt x="1424648" y="360817"/>
                </a:lnTo>
                <a:lnTo>
                  <a:pt x="1420158" y="358451"/>
                </a:lnTo>
                <a:lnTo>
                  <a:pt x="1416092" y="355781"/>
                </a:lnTo>
                <a:lnTo>
                  <a:pt x="1412391" y="352989"/>
                </a:lnTo>
                <a:lnTo>
                  <a:pt x="1409114" y="350016"/>
                </a:lnTo>
                <a:lnTo>
                  <a:pt x="1406262" y="346921"/>
                </a:lnTo>
                <a:lnTo>
                  <a:pt x="1403774" y="343584"/>
                </a:lnTo>
                <a:lnTo>
                  <a:pt x="1401650" y="340185"/>
                </a:lnTo>
                <a:lnTo>
                  <a:pt x="1399830" y="336787"/>
                </a:lnTo>
                <a:lnTo>
                  <a:pt x="1398495" y="333146"/>
                </a:lnTo>
                <a:lnTo>
                  <a:pt x="1397342" y="329505"/>
                </a:lnTo>
                <a:lnTo>
                  <a:pt x="1396553" y="325804"/>
                </a:lnTo>
                <a:lnTo>
                  <a:pt x="1396128" y="322102"/>
                </a:lnTo>
                <a:lnTo>
                  <a:pt x="1396007" y="318340"/>
                </a:lnTo>
                <a:lnTo>
                  <a:pt x="1396189" y="314638"/>
                </a:lnTo>
                <a:lnTo>
                  <a:pt x="1396674" y="310937"/>
                </a:lnTo>
                <a:lnTo>
                  <a:pt x="1397402" y="307296"/>
                </a:lnTo>
                <a:lnTo>
                  <a:pt x="1398373" y="303655"/>
                </a:lnTo>
                <a:lnTo>
                  <a:pt x="1399708" y="300196"/>
                </a:lnTo>
                <a:lnTo>
                  <a:pt x="1401225" y="296798"/>
                </a:lnTo>
                <a:lnTo>
                  <a:pt x="1402985" y="293460"/>
                </a:lnTo>
                <a:lnTo>
                  <a:pt x="1404927" y="290244"/>
                </a:lnTo>
                <a:lnTo>
                  <a:pt x="1407111" y="287271"/>
                </a:lnTo>
                <a:lnTo>
                  <a:pt x="1409599" y="284419"/>
                </a:lnTo>
                <a:lnTo>
                  <a:pt x="1412148" y="281749"/>
                </a:lnTo>
                <a:lnTo>
                  <a:pt x="1414939" y="279321"/>
                </a:lnTo>
                <a:lnTo>
                  <a:pt x="1417913" y="277076"/>
                </a:lnTo>
                <a:lnTo>
                  <a:pt x="1421068" y="275134"/>
                </a:lnTo>
                <a:lnTo>
                  <a:pt x="1424406" y="273375"/>
                </a:lnTo>
                <a:lnTo>
                  <a:pt x="1427743" y="271918"/>
                </a:lnTo>
                <a:lnTo>
                  <a:pt x="1431323" y="270705"/>
                </a:lnTo>
                <a:lnTo>
                  <a:pt x="1435086" y="269916"/>
                </a:lnTo>
                <a:lnTo>
                  <a:pt x="1436542" y="269612"/>
                </a:lnTo>
                <a:lnTo>
                  <a:pt x="1438120" y="269430"/>
                </a:lnTo>
                <a:lnTo>
                  <a:pt x="1439819" y="269309"/>
                </a:lnTo>
                <a:lnTo>
                  <a:pt x="1441579" y="269309"/>
                </a:lnTo>
                <a:lnTo>
                  <a:pt x="1443399" y="269370"/>
                </a:lnTo>
                <a:lnTo>
                  <a:pt x="1445220" y="269612"/>
                </a:lnTo>
                <a:lnTo>
                  <a:pt x="1446130" y="269734"/>
                </a:lnTo>
                <a:lnTo>
                  <a:pt x="1447040" y="269916"/>
                </a:lnTo>
                <a:lnTo>
                  <a:pt x="1447890" y="270098"/>
                </a:lnTo>
                <a:lnTo>
                  <a:pt x="1448800" y="270341"/>
                </a:lnTo>
                <a:lnTo>
                  <a:pt x="1449589" y="270583"/>
                </a:lnTo>
                <a:lnTo>
                  <a:pt x="1450438" y="270887"/>
                </a:lnTo>
                <a:lnTo>
                  <a:pt x="1451227" y="271311"/>
                </a:lnTo>
                <a:lnTo>
                  <a:pt x="1452016" y="271676"/>
                </a:lnTo>
                <a:lnTo>
                  <a:pt x="1452744" y="272040"/>
                </a:lnTo>
                <a:lnTo>
                  <a:pt x="1453351" y="272464"/>
                </a:lnTo>
                <a:lnTo>
                  <a:pt x="1454079" y="272950"/>
                </a:lnTo>
                <a:lnTo>
                  <a:pt x="1454625" y="273496"/>
                </a:lnTo>
                <a:lnTo>
                  <a:pt x="1455111" y="274042"/>
                </a:lnTo>
                <a:lnTo>
                  <a:pt x="1455657" y="274588"/>
                </a:lnTo>
                <a:lnTo>
                  <a:pt x="1456021" y="275256"/>
                </a:lnTo>
                <a:lnTo>
                  <a:pt x="1456385" y="275923"/>
                </a:lnTo>
                <a:lnTo>
                  <a:pt x="1456628" y="276591"/>
                </a:lnTo>
                <a:lnTo>
                  <a:pt x="1456810" y="277380"/>
                </a:lnTo>
                <a:lnTo>
                  <a:pt x="1456931" y="278169"/>
                </a:lnTo>
                <a:lnTo>
                  <a:pt x="1456992" y="279018"/>
                </a:lnTo>
                <a:lnTo>
                  <a:pt x="1457113" y="279868"/>
                </a:lnTo>
                <a:lnTo>
                  <a:pt x="1457174" y="280656"/>
                </a:lnTo>
                <a:lnTo>
                  <a:pt x="1457113" y="281506"/>
                </a:lnTo>
                <a:lnTo>
                  <a:pt x="1457052" y="282234"/>
                </a:lnTo>
                <a:lnTo>
                  <a:pt x="1456870" y="283023"/>
                </a:lnTo>
                <a:lnTo>
                  <a:pt x="1456628" y="283751"/>
                </a:lnTo>
                <a:lnTo>
                  <a:pt x="1456324" y="284419"/>
                </a:lnTo>
                <a:lnTo>
                  <a:pt x="1455960" y="285147"/>
                </a:lnTo>
                <a:lnTo>
                  <a:pt x="1455596" y="285814"/>
                </a:lnTo>
                <a:lnTo>
                  <a:pt x="1455050" y="286421"/>
                </a:lnTo>
                <a:lnTo>
                  <a:pt x="1454565" y="287089"/>
                </a:lnTo>
                <a:lnTo>
                  <a:pt x="1454018" y="287635"/>
                </a:lnTo>
                <a:lnTo>
                  <a:pt x="1453351" y="288181"/>
                </a:lnTo>
                <a:lnTo>
                  <a:pt x="1452683" y="288727"/>
                </a:lnTo>
                <a:lnTo>
                  <a:pt x="1452077" y="289273"/>
                </a:lnTo>
                <a:lnTo>
                  <a:pt x="1451288" y="289698"/>
                </a:lnTo>
                <a:lnTo>
                  <a:pt x="1450560" y="290184"/>
                </a:lnTo>
                <a:lnTo>
                  <a:pt x="1449771" y="290669"/>
                </a:lnTo>
                <a:lnTo>
                  <a:pt x="1449042" y="291033"/>
                </a:lnTo>
                <a:lnTo>
                  <a:pt x="1448254" y="291397"/>
                </a:lnTo>
                <a:lnTo>
                  <a:pt x="1446615" y="292065"/>
                </a:lnTo>
                <a:lnTo>
                  <a:pt x="1444977" y="292611"/>
                </a:lnTo>
                <a:lnTo>
                  <a:pt x="1443338" y="293036"/>
                </a:lnTo>
                <a:lnTo>
                  <a:pt x="1441700" y="293339"/>
                </a:lnTo>
                <a:lnTo>
                  <a:pt x="1440183" y="293521"/>
                </a:lnTo>
                <a:lnTo>
                  <a:pt x="1438727" y="293582"/>
                </a:lnTo>
                <a:lnTo>
                  <a:pt x="1437027" y="293703"/>
                </a:lnTo>
                <a:lnTo>
                  <a:pt x="1435510" y="293946"/>
                </a:lnTo>
                <a:lnTo>
                  <a:pt x="1433993" y="294371"/>
                </a:lnTo>
                <a:lnTo>
                  <a:pt x="1432598" y="294917"/>
                </a:lnTo>
                <a:lnTo>
                  <a:pt x="1431202" y="295584"/>
                </a:lnTo>
                <a:lnTo>
                  <a:pt x="1430049" y="296373"/>
                </a:lnTo>
                <a:lnTo>
                  <a:pt x="1428835" y="297283"/>
                </a:lnTo>
                <a:lnTo>
                  <a:pt x="1427743" y="298376"/>
                </a:lnTo>
                <a:lnTo>
                  <a:pt x="1426772" y="299468"/>
                </a:lnTo>
                <a:lnTo>
                  <a:pt x="1425801" y="300681"/>
                </a:lnTo>
                <a:lnTo>
                  <a:pt x="1425012" y="302016"/>
                </a:lnTo>
                <a:lnTo>
                  <a:pt x="1424284" y="303351"/>
                </a:lnTo>
                <a:lnTo>
                  <a:pt x="1423556" y="304808"/>
                </a:lnTo>
                <a:lnTo>
                  <a:pt x="1423010" y="306264"/>
                </a:lnTo>
                <a:lnTo>
                  <a:pt x="1422525" y="307842"/>
                </a:lnTo>
                <a:lnTo>
                  <a:pt x="1422039" y="309359"/>
                </a:lnTo>
                <a:lnTo>
                  <a:pt x="1421675" y="310937"/>
                </a:lnTo>
                <a:lnTo>
                  <a:pt x="1421432" y="312575"/>
                </a:lnTo>
                <a:lnTo>
                  <a:pt x="1421250" y="314214"/>
                </a:lnTo>
                <a:lnTo>
                  <a:pt x="1421190" y="315852"/>
                </a:lnTo>
                <a:lnTo>
                  <a:pt x="1421129" y="317430"/>
                </a:lnTo>
                <a:lnTo>
                  <a:pt x="1421190" y="319007"/>
                </a:lnTo>
                <a:lnTo>
                  <a:pt x="1421311" y="320585"/>
                </a:lnTo>
                <a:lnTo>
                  <a:pt x="1421493" y="322102"/>
                </a:lnTo>
                <a:lnTo>
                  <a:pt x="1421796" y="323619"/>
                </a:lnTo>
                <a:lnTo>
                  <a:pt x="1422160" y="325015"/>
                </a:lnTo>
                <a:lnTo>
                  <a:pt x="1422646" y="326411"/>
                </a:lnTo>
                <a:lnTo>
                  <a:pt x="1423131" y="327685"/>
                </a:lnTo>
                <a:lnTo>
                  <a:pt x="1423738" y="328899"/>
                </a:lnTo>
                <a:lnTo>
                  <a:pt x="1424406" y="329991"/>
                </a:lnTo>
                <a:lnTo>
                  <a:pt x="1425134" y="331083"/>
                </a:lnTo>
                <a:lnTo>
                  <a:pt x="1425923" y="331933"/>
                </a:lnTo>
                <a:lnTo>
                  <a:pt x="1431263" y="337151"/>
                </a:lnTo>
                <a:lnTo>
                  <a:pt x="1436663" y="341460"/>
                </a:lnTo>
                <a:lnTo>
                  <a:pt x="1442125" y="344919"/>
                </a:lnTo>
                <a:lnTo>
                  <a:pt x="1447525" y="347589"/>
                </a:lnTo>
                <a:lnTo>
                  <a:pt x="1452926" y="349409"/>
                </a:lnTo>
                <a:lnTo>
                  <a:pt x="1458327" y="350623"/>
                </a:lnTo>
                <a:lnTo>
                  <a:pt x="1463606" y="351047"/>
                </a:lnTo>
                <a:lnTo>
                  <a:pt x="1468825" y="350805"/>
                </a:lnTo>
                <a:lnTo>
                  <a:pt x="1473861" y="349894"/>
                </a:lnTo>
                <a:lnTo>
                  <a:pt x="1478837" y="348499"/>
                </a:lnTo>
                <a:lnTo>
                  <a:pt x="1483631" y="346436"/>
                </a:lnTo>
                <a:lnTo>
                  <a:pt x="1488182" y="343887"/>
                </a:lnTo>
                <a:lnTo>
                  <a:pt x="1492551" y="340853"/>
                </a:lnTo>
                <a:lnTo>
                  <a:pt x="1496678" y="337394"/>
                </a:lnTo>
                <a:lnTo>
                  <a:pt x="1500561" y="333510"/>
                </a:lnTo>
                <a:lnTo>
                  <a:pt x="1504142" y="329263"/>
                </a:lnTo>
                <a:lnTo>
                  <a:pt x="1507418" y="324590"/>
                </a:lnTo>
                <a:lnTo>
                  <a:pt x="1510331" y="319675"/>
                </a:lnTo>
                <a:lnTo>
                  <a:pt x="1512940" y="314517"/>
                </a:lnTo>
                <a:lnTo>
                  <a:pt x="1515125" y="309056"/>
                </a:lnTo>
                <a:lnTo>
                  <a:pt x="1516885" y="303412"/>
                </a:lnTo>
                <a:lnTo>
                  <a:pt x="1518280" y="297647"/>
                </a:lnTo>
                <a:lnTo>
                  <a:pt x="1519130" y="291761"/>
                </a:lnTo>
                <a:lnTo>
                  <a:pt x="1519555" y="285754"/>
                </a:lnTo>
                <a:lnTo>
                  <a:pt x="1519433" y="279686"/>
                </a:lnTo>
                <a:lnTo>
                  <a:pt x="1518887" y="273617"/>
                </a:lnTo>
                <a:lnTo>
                  <a:pt x="1517674" y="267610"/>
                </a:lnTo>
                <a:lnTo>
                  <a:pt x="1515914" y="261602"/>
                </a:lnTo>
                <a:lnTo>
                  <a:pt x="1513608" y="255656"/>
                </a:lnTo>
                <a:lnTo>
                  <a:pt x="1510634" y="249830"/>
                </a:lnTo>
                <a:lnTo>
                  <a:pt x="1506994" y="244308"/>
                </a:lnTo>
                <a:lnTo>
                  <a:pt x="1502746" y="238847"/>
                </a:lnTo>
                <a:lnTo>
                  <a:pt x="1498741" y="234235"/>
                </a:lnTo>
                <a:lnTo>
                  <a:pt x="1494554" y="230109"/>
                </a:lnTo>
                <a:lnTo>
                  <a:pt x="1490185" y="226346"/>
                </a:lnTo>
                <a:lnTo>
                  <a:pt x="1485755" y="223009"/>
                </a:lnTo>
                <a:lnTo>
                  <a:pt x="1481143" y="220035"/>
                </a:lnTo>
                <a:lnTo>
                  <a:pt x="1476531" y="217487"/>
                </a:lnTo>
                <a:lnTo>
                  <a:pt x="1471737" y="215302"/>
                </a:lnTo>
                <a:lnTo>
                  <a:pt x="1466883" y="213421"/>
                </a:lnTo>
                <a:lnTo>
                  <a:pt x="1461968" y="211904"/>
                </a:lnTo>
                <a:lnTo>
                  <a:pt x="1456992" y="210751"/>
                </a:lnTo>
                <a:lnTo>
                  <a:pt x="1452077" y="209962"/>
                </a:lnTo>
                <a:lnTo>
                  <a:pt x="1447040" y="209477"/>
                </a:lnTo>
                <a:lnTo>
                  <a:pt x="1442003" y="209234"/>
                </a:lnTo>
                <a:lnTo>
                  <a:pt x="1436967" y="209355"/>
                </a:lnTo>
                <a:lnTo>
                  <a:pt x="1432052" y="209841"/>
                </a:lnTo>
                <a:lnTo>
                  <a:pt x="1427076" y="210508"/>
                </a:lnTo>
                <a:lnTo>
                  <a:pt x="1422160" y="211540"/>
                </a:lnTo>
                <a:lnTo>
                  <a:pt x="1417367" y="212754"/>
                </a:lnTo>
                <a:lnTo>
                  <a:pt x="1412573" y="214331"/>
                </a:lnTo>
                <a:lnTo>
                  <a:pt x="1407900" y="216091"/>
                </a:lnTo>
                <a:lnTo>
                  <a:pt x="1403288" y="218094"/>
                </a:lnTo>
                <a:lnTo>
                  <a:pt x="1398859" y="220339"/>
                </a:lnTo>
                <a:lnTo>
                  <a:pt x="1394490" y="222766"/>
                </a:lnTo>
                <a:lnTo>
                  <a:pt x="1390363" y="225497"/>
                </a:lnTo>
                <a:lnTo>
                  <a:pt x="1386358" y="228349"/>
                </a:lnTo>
                <a:lnTo>
                  <a:pt x="1382475" y="231444"/>
                </a:lnTo>
                <a:lnTo>
                  <a:pt x="1378834" y="234720"/>
                </a:lnTo>
                <a:lnTo>
                  <a:pt x="1375375" y="238119"/>
                </a:lnTo>
                <a:lnTo>
                  <a:pt x="1372098" y="241699"/>
                </a:lnTo>
                <a:lnTo>
                  <a:pt x="1369125" y="245461"/>
                </a:lnTo>
                <a:lnTo>
                  <a:pt x="1366273" y="249405"/>
                </a:lnTo>
                <a:lnTo>
                  <a:pt x="1363785" y="253410"/>
                </a:lnTo>
                <a:lnTo>
                  <a:pt x="1359051" y="260935"/>
                </a:lnTo>
                <a:lnTo>
                  <a:pt x="1354500" y="268459"/>
                </a:lnTo>
                <a:lnTo>
                  <a:pt x="1350010" y="275863"/>
                </a:lnTo>
                <a:lnTo>
                  <a:pt x="1345580" y="283326"/>
                </a:lnTo>
                <a:lnTo>
                  <a:pt x="1341150" y="290730"/>
                </a:lnTo>
                <a:lnTo>
                  <a:pt x="1336842" y="298194"/>
                </a:lnTo>
                <a:lnTo>
                  <a:pt x="1332412" y="305536"/>
                </a:lnTo>
                <a:lnTo>
                  <a:pt x="1327861" y="313000"/>
                </a:lnTo>
                <a:lnTo>
                  <a:pt x="1323310" y="320464"/>
                </a:lnTo>
                <a:lnTo>
                  <a:pt x="1318516" y="327988"/>
                </a:lnTo>
                <a:lnTo>
                  <a:pt x="1316149" y="331690"/>
                </a:lnTo>
                <a:lnTo>
                  <a:pt x="1313601" y="335513"/>
                </a:lnTo>
                <a:lnTo>
                  <a:pt x="1311113" y="339275"/>
                </a:lnTo>
                <a:lnTo>
                  <a:pt x="1308503" y="343037"/>
                </a:lnTo>
                <a:lnTo>
                  <a:pt x="1305833" y="346860"/>
                </a:lnTo>
                <a:lnTo>
                  <a:pt x="1303103" y="350683"/>
                </a:lnTo>
                <a:lnTo>
                  <a:pt x="1300311" y="354506"/>
                </a:lnTo>
                <a:lnTo>
                  <a:pt x="1297459" y="358390"/>
                </a:lnTo>
                <a:lnTo>
                  <a:pt x="1294486" y="362213"/>
                </a:lnTo>
                <a:lnTo>
                  <a:pt x="1291452" y="366096"/>
                </a:lnTo>
                <a:lnTo>
                  <a:pt x="1288357" y="370041"/>
                </a:lnTo>
                <a:lnTo>
                  <a:pt x="1285141" y="373985"/>
                </a:lnTo>
                <a:lnTo>
                  <a:pt x="1276767" y="383694"/>
                </a:lnTo>
                <a:lnTo>
                  <a:pt x="1267968" y="392978"/>
                </a:lnTo>
                <a:lnTo>
                  <a:pt x="1258684" y="401777"/>
                </a:lnTo>
                <a:lnTo>
                  <a:pt x="1248853" y="410151"/>
                </a:lnTo>
                <a:lnTo>
                  <a:pt x="1238598" y="418040"/>
                </a:lnTo>
                <a:lnTo>
                  <a:pt x="1227918" y="425383"/>
                </a:lnTo>
                <a:lnTo>
                  <a:pt x="1216874" y="432118"/>
                </a:lnTo>
                <a:lnTo>
                  <a:pt x="1205405" y="438308"/>
                </a:lnTo>
                <a:lnTo>
                  <a:pt x="1193512" y="443951"/>
                </a:lnTo>
                <a:lnTo>
                  <a:pt x="1181375" y="448927"/>
                </a:lnTo>
                <a:lnTo>
                  <a:pt x="1168875" y="453296"/>
                </a:lnTo>
                <a:lnTo>
                  <a:pt x="1156071" y="456998"/>
                </a:lnTo>
                <a:lnTo>
                  <a:pt x="1142964" y="459911"/>
                </a:lnTo>
                <a:lnTo>
                  <a:pt x="1129674" y="462277"/>
                </a:lnTo>
                <a:lnTo>
                  <a:pt x="1116082" y="463733"/>
                </a:lnTo>
                <a:lnTo>
                  <a:pt x="1102307" y="464583"/>
                </a:lnTo>
                <a:lnTo>
                  <a:pt x="1088289" y="464522"/>
                </a:lnTo>
                <a:lnTo>
                  <a:pt x="1074150" y="463673"/>
                </a:lnTo>
                <a:lnTo>
                  <a:pt x="1059890" y="462095"/>
                </a:lnTo>
                <a:lnTo>
                  <a:pt x="1045448" y="459546"/>
                </a:lnTo>
                <a:lnTo>
                  <a:pt x="1030884" y="456088"/>
                </a:lnTo>
                <a:lnTo>
                  <a:pt x="1016260" y="451840"/>
                </a:lnTo>
                <a:lnTo>
                  <a:pt x="1001575" y="446621"/>
                </a:lnTo>
                <a:lnTo>
                  <a:pt x="986829" y="440432"/>
                </a:lnTo>
                <a:lnTo>
                  <a:pt x="972084" y="433332"/>
                </a:lnTo>
                <a:lnTo>
                  <a:pt x="957338" y="425079"/>
                </a:lnTo>
                <a:lnTo>
                  <a:pt x="942592" y="415977"/>
                </a:lnTo>
                <a:lnTo>
                  <a:pt x="927907" y="405722"/>
                </a:lnTo>
                <a:lnTo>
                  <a:pt x="913283" y="394374"/>
                </a:lnTo>
                <a:lnTo>
                  <a:pt x="898780" y="382056"/>
                </a:lnTo>
                <a:lnTo>
                  <a:pt x="884338" y="368524"/>
                </a:lnTo>
                <a:lnTo>
                  <a:pt x="870078" y="353839"/>
                </a:lnTo>
                <a:lnTo>
                  <a:pt x="866437" y="349894"/>
                </a:lnTo>
                <a:lnTo>
                  <a:pt x="862674" y="345889"/>
                </a:lnTo>
                <a:lnTo>
                  <a:pt x="858851" y="341884"/>
                </a:lnTo>
                <a:lnTo>
                  <a:pt x="854907" y="337940"/>
                </a:lnTo>
                <a:lnTo>
                  <a:pt x="850902" y="333996"/>
                </a:lnTo>
                <a:lnTo>
                  <a:pt x="846837" y="330112"/>
                </a:lnTo>
                <a:lnTo>
                  <a:pt x="842710" y="326350"/>
                </a:lnTo>
                <a:lnTo>
                  <a:pt x="838462" y="322648"/>
                </a:lnTo>
                <a:lnTo>
                  <a:pt x="834093" y="319068"/>
                </a:lnTo>
                <a:lnTo>
                  <a:pt x="829664" y="315731"/>
                </a:lnTo>
                <a:lnTo>
                  <a:pt x="825112" y="312514"/>
                </a:lnTo>
                <a:lnTo>
                  <a:pt x="820501" y="309480"/>
                </a:lnTo>
                <a:lnTo>
                  <a:pt x="815767" y="306750"/>
                </a:lnTo>
                <a:lnTo>
                  <a:pt x="810974" y="304201"/>
                </a:lnTo>
                <a:lnTo>
                  <a:pt x="805998" y="301895"/>
                </a:lnTo>
                <a:lnTo>
                  <a:pt x="801022" y="299953"/>
                </a:lnTo>
                <a:lnTo>
                  <a:pt x="795864" y="298376"/>
                </a:lnTo>
                <a:lnTo>
                  <a:pt x="790706" y="297101"/>
                </a:lnTo>
                <a:lnTo>
                  <a:pt x="785427" y="296130"/>
                </a:lnTo>
                <a:lnTo>
                  <a:pt x="780026" y="295584"/>
                </a:lnTo>
                <a:lnTo>
                  <a:pt x="774504" y="295524"/>
                </a:lnTo>
                <a:lnTo>
                  <a:pt x="768921" y="295827"/>
                </a:lnTo>
                <a:lnTo>
                  <a:pt x="763217" y="296616"/>
                </a:lnTo>
                <a:lnTo>
                  <a:pt x="757452" y="297829"/>
                </a:lnTo>
                <a:lnTo>
                  <a:pt x="751505" y="299650"/>
                </a:lnTo>
                <a:lnTo>
                  <a:pt x="745498" y="302016"/>
                </a:lnTo>
                <a:lnTo>
                  <a:pt x="739430" y="304808"/>
                </a:lnTo>
                <a:lnTo>
                  <a:pt x="733180" y="308267"/>
                </a:lnTo>
                <a:lnTo>
                  <a:pt x="726869" y="312332"/>
                </a:lnTo>
                <a:lnTo>
                  <a:pt x="720436" y="316944"/>
                </a:lnTo>
                <a:lnTo>
                  <a:pt x="713943" y="322284"/>
                </a:lnTo>
                <a:lnTo>
                  <a:pt x="707268" y="328292"/>
                </a:lnTo>
                <a:lnTo>
                  <a:pt x="701746" y="331690"/>
                </a:lnTo>
                <a:lnTo>
                  <a:pt x="696103" y="335027"/>
                </a:lnTo>
                <a:lnTo>
                  <a:pt x="693312" y="336605"/>
                </a:lnTo>
                <a:lnTo>
                  <a:pt x="690399" y="338244"/>
                </a:lnTo>
                <a:lnTo>
                  <a:pt x="687547" y="339882"/>
                </a:lnTo>
                <a:lnTo>
                  <a:pt x="684573" y="341399"/>
                </a:lnTo>
                <a:lnTo>
                  <a:pt x="681600" y="342977"/>
                </a:lnTo>
                <a:lnTo>
                  <a:pt x="678627" y="344494"/>
                </a:lnTo>
                <a:lnTo>
                  <a:pt x="675593" y="345889"/>
                </a:lnTo>
                <a:lnTo>
                  <a:pt x="672498" y="347285"/>
                </a:lnTo>
                <a:lnTo>
                  <a:pt x="669464" y="348681"/>
                </a:lnTo>
                <a:lnTo>
                  <a:pt x="666308" y="349955"/>
                </a:lnTo>
                <a:lnTo>
                  <a:pt x="663153" y="351290"/>
                </a:lnTo>
                <a:lnTo>
                  <a:pt x="659997" y="352504"/>
                </a:lnTo>
                <a:lnTo>
                  <a:pt x="656781" y="353657"/>
                </a:lnTo>
                <a:lnTo>
                  <a:pt x="653444" y="354810"/>
                </a:lnTo>
                <a:lnTo>
                  <a:pt x="650167" y="355841"/>
                </a:lnTo>
                <a:lnTo>
                  <a:pt x="646769" y="356812"/>
                </a:lnTo>
                <a:lnTo>
                  <a:pt x="643431" y="357722"/>
                </a:lnTo>
                <a:lnTo>
                  <a:pt x="639972" y="358633"/>
                </a:lnTo>
                <a:lnTo>
                  <a:pt x="636513" y="359421"/>
                </a:lnTo>
                <a:lnTo>
                  <a:pt x="632994" y="360150"/>
                </a:lnTo>
                <a:lnTo>
                  <a:pt x="629414" y="360817"/>
                </a:lnTo>
                <a:lnTo>
                  <a:pt x="625773" y="361363"/>
                </a:lnTo>
                <a:lnTo>
                  <a:pt x="622132" y="361909"/>
                </a:lnTo>
                <a:lnTo>
                  <a:pt x="618430" y="362274"/>
                </a:lnTo>
                <a:lnTo>
                  <a:pt x="614668" y="362577"/>
                </a:lnTo>
                <a:lnTo>
                  <a:pt x="610845" y="362820"/>
                </a:lnTo>
                <a:lnTo>
                  <a:pt x="606961" y="362941"/>
                </a:lnTo>
                <a:lnTo>
                  <a:pt x="603078" y="363002"/>
                </a:lnTo>
                <a:lnTo>
                  <a:pt x="600468" y="363002"/>
                </a:lnTo>
                <a:lnTo>
                  <a:pt x="597981" y="362941"/>
                </a:lnTo>
                <a:lnTo>
                  <a:pt x="595553" y="362820"/>
                </a:lnTo>
                <a:lnTo>
                  <a:pt x="593065" y="362638"/>
                </a:lnTo>
                <a:lnTo>
                  <a:pt x="590699" y="362456"/>
                </a:lnTo>
                <a:lnTo>
                  <a:pt x="588393" y="362274"/>
                </a:lnTo>
                <a:lnTo>
                  <a:pt x="586087" y="361970"/>
                </a:lnTo>
                <a:lnTo>
                  <a:pt x="583781" y="361606"/>
                </a:lnTo>
                <a:lnTo>
                  <a:pt x="581536" y="361303"/>
                </a:lnTo>
                <a:lnTo>
                  <a:pt x="579351" y="360939"/>
                </a:lnTo>
                <a:lnTo>
                  <a:pt x="577167" y="360514"/>
                </a:lnTo>
                <a:lnTo>
                  <a:pt x="575043" y="360028"/>
                </a:lnTo>
                <a:lnTo>
                  <a:pt x="572858" y="359482"/>
                </a:lnTo>
                <a:lnTo>
                  <a:pt x="570795" y="358936"/>
                </a:lnTo>
                <a:lnTo>
                  <a:pt x="568732" y="358390"/>
                </a:lnTo>
                <a:lnTo>
                  <a:pt x="566729" y="357722"/>
                </a:lnTo>
                <a:lnTo>
                  <a:pt x="564727" y="357055"/>
                </a:lnTo>
                <a:lnTo>
                  <a:pt x="562724" y="356387"/>
                </a:lnTo>
                <a:lnTo>
                  <a:pt x="560783" y="355599"/>
                </a:lnTo>
                <a:lnTo>
                  <a:pt x="558901" y="354870"/>
                </a:lnTo>
                <a:lnTo>
                  <a:pt x="556960" y="354081"/>
                </a:lnTo>
                <a:lnTo>
                  <a:pt x="555079" y="353232"/>
                </a:lnTo>
                <a:lnTo>
                  <a:pt x="553258" y="352382"/>
                </a:lnTo>
                <a:lnTo>
                  <a:pt x="551377" y="351411"/>
                </a:lnTo>
                <a:lnTo>
                  <a:pt x="549556" y="350501"/>
                </a:lnTo>
                <a:lnTo>
                  <a:pt x="547797" y="349470"/>
                </a:lnTo>
                <a:lnTo>
                  <a:pt x="545976" y="348499"/>
                </a:lnTo>
                <a:lnTo>
                  <a:pt x="544216" y="347406"/>
                </a:lnTo>
                <a:lnTo>
                  <a:pt x="542457" y="346375"/>
                </a:lnTo>
                <a:lnTo>
                  <a:pt x="540697" y="345222"/>
                </a:lnTo>
                <a:lnTo>
                  <a:pt x="538937" y="344069"/>
                </a:lnTo>
                <a:lnTo>
                  <a:pt x="537238" y="342916"/>
                </a:lnTo>
                <a:lnTo>
                  <a:pt x="543367" y="345161"/>
                </a:lnTo>
                <a:lnTo>
                  <a:pt x="549617" y="347103"/>
                </a:lnTo>
                <a:lnTo>
                  <a:pt x="555746" y="348741"/>
                </a:lnTo>
                <a:lnTo>
                  <a:pt x="561875" y="350198"/>
                </a:lnTo>
                <a:lnTo>
                  <a:pt x="568064" y="351229"/>
                </a:lnTo>
                <a:lnTo>
                  <a:pt x="574193" y="352018"/>
                </a:lnTo>
                <a:lnTo>
                  <a:pt x="580261" y="352625"/>
                </a:lnTo>
                <a:lnTo>
                  <a:pt x="586451" y="352929"/>
                </a:lnTo>
                <a:lnTo>
                  <a:pt x="592519" y="352989"/>
                </a:lnTo>
                <a:lnTo>
                  <a:pt x="598527" y="352807"/>
                </a:lnTo>
                <a:lnTo>
                  <a:pt x="604656" y="352322"/>
                </a:lnTo>
                <a:lnTo>
                  <a:pt x="610602" y="351594"/>
                </a:lnTo>
                <a:lnTo>
                  <a:pt x="616610" y="350683"/>
                </a:lnTo>
                <a:lnTo>
                  <a:pt x="622557" y="349530"/>
                </a:lnTo>
                <a:lnTo>
                  <a:pt x="628503" y="348135"/>
                </a:lnTo>
                <a:lnTo>
                  <a:pt x="634390" y="346557"/>
                </a:lnTo>
                <a:lnTo>
                  <a:pt x="640215" y="344736"/>
                </a:lnTo>
                <a:lnTo>
                  <a:pt x="646040" y="342734"/>
                </a:lnTo>
                <a:lnTo>
                  <a:pt x="651805" y="340428"/>
                </a:lnTo>
                <a:lnTo>
                  <a:pt x="657509" y="338061"/>
                </a:lnTo>
                <a:lnTo>
                  <a:pt x="663213" y="335452"/>
                </a:lnTo>
                <a:lnTo>
                  <a:pt x="668796" y="332600"/>
                </a:lnTo>
                <a:lnTo>
                  <a:pt x="674379" y="329627"/>
                </a:lnTo>
                <a:lnTo>
                  <a:pt x="679901" y="326471"/>
                </a:lnTo>
                <a:lnTo>
                  <a:pt x="685362" y="323194"/>
                </a:lnTo>
                <a:lnTo>
                  <a:pt x="690824" y="319675"/>
                </a:lnTo>
                <a:lnTo>
                  <a:pt x="696164" y="315973"/>
                </a:lnTo>
                <a:lnTo>
                  <a:pt x="701443" y="312150"/>
                </a:lnTo>
                <a:lnTo>
                  <a:pt x="706662" y="308206"/>
                </a:lnTo>
                <a:lnTo>
                  <a:pt x="711820" y="304080"/>
                </a:lnTo>
                <a:lnTo>
                  <a:pt x="716917" y="299832"/>
                </a:lnTo>
                <a:lnTo>
                  <a:pt x="721893" y="295463"/>
                </a:lnTo>
                <a:lnTo>
                  <a:pt x="728932" y="289880"/>
                </a:lnTo>
                <a:lnTo>
                  <a:pt x="735971" y="285329"/>
                </a:lnTo>
                <a:lnTo>
                  <a:pt x="743071" y="281567"/>
                </a:lnTo>
                <a:lnTo>
                  <a:pt x="750110" y="278593"/>
                </a:lnTo>
                <a:lnTo>
                  <a:pt x="757088" y="276469"/>
                </a:lnTo>
                <a:lnTo>
                  <a:pt x="764127" y="275074"/>
                </a:lnTo>
                <a:lnTo>
                  <a:pt x="771106" y="274406"/>
                </a:lnTo>
                <a:lnTo>
                  <a:pt x="778145" y="274406"/>
                </a:lnTo>
                <a:lnTo>
                  <a:pt x="785123" y="275074"/>
                </a:lnTo>
                <a:lnTo>
                  <a:pt x="791980" y="276227"/>
                </a:lnTo>
                <a:lnTo>
                  <a:pt x="798898" y="278047"/>
                </a:lnTo>
                <a:lnTo>
                  <a:pt x="805816" y="280353"/>
                </a:lnTo>
                <a:lnTo>
                  <a:pt x="812551" y="283144"/>
                </a:lnTo>
                <a:lnTo>
                  <a:pt x="819348" y="286361"/>
                </a:lnTo>
                <a:lnTo>
                  <a:pt x="826144" y="290001"/>
                </a:lnTo>
                <a:lnTo>
                  <a:pt x="832758" y="294067"/>
                </a:lnTo>
                <a:lnTo>
                  <a:pt x="839373" y="298436"/>
                </a:lnTo>
                <a:lnTo>
                  <a:pt x="845987" y="303048"/>
                </a:lnTo>
                <a:lnTo>
                  <a:pt x="852419" y="307963"/>
                </a:lnTo>
                <a:lnTo>
                  <a:pt x="858851" y="313061"/>
                </a:lnTo>
                <a:lnTo>
                  <a:pt x="865162" y="318401"/>
                </a:lnTo>
                <a:lnTo>
                  <a:pt x="871413" y="323801"/>
                </a:lnTo>
                <a:lnTo>
                  <a:pt x="877602" y="329384"/>
                </a:lnTo>
                <a:lnTo>
                  <a:pt x="883670" y="334967"/>
                </a:lnTo>
                <a:lnTo>
                  <a:pt x="889617" y="340610"/>
                </a:lnTo>
                <a:lnTo>
                  <a:pt x="895503" y="346193"/>
                </a:lnTo>
                <a:lnTo>
                  <a:pt x="901329" y="351776"/>
                </a:lnTo>
                <a:lnTo>
                  <a:pt x="907033" y="357298"/>
                </a:lnTo>
                <a:lnTo>
                  <a:pt x="912616" y="362638"/>
                </a:lnTo>
                <a:lnTo>
                  <a:pt x="918077" y="367856"/>
                </a:lnTo>
                <a:lnTo>
                  <a:pt x="923417" y="372832"/>
                </a:lnTo>
                <a:lnTo>
                  <a:pt x="928575" y="377626"/>
                </a:lnTo>
                <a:lnTo>
                  <a:pt x="938466" y="386061"/>
                </a:lnTo>
                <a:lnTo>
                  <a:pt x="948539" y="394010"/>
                </a:lnTo>
                <a:lnTo>
                  <a:pt x="958855" y="401474"/>
                </a:lnTo>
                <a:lnTo>
                  <a:pt x="969353" y="408452"/>
                </a:lnTo>
                <a:lnTo>
                  <a:pt x="979972" y="414824"/>
                </a:lnTo>
                <a:lnTo>
                  <a:pt x="990774" y="420649"/>
                </a:lnTo>
                <a:lnTo>
                  <a:pt x="1001757" y="425868"/>
                </a:lnTo>
                <a:lnTo>
                  <a:pt x="1012862" y="430541"/>
                </a:lnTo>
                <a:lnTo>
                  <a:pt x="1024027" y="434606"/>
                </a:lnTo>
                <a:lnTo>
                  <a:pt x="1035375" y="438065"/>
                </a:lnTo>
                <a:lnTo>
                  <a:pt x="1046844" y="440917"/>
                </a:lnTo>
                <a:lnTo>
                  <a:pt x="1058373" y="443102"/>
                </a:lnTo>
                <a:lnTo>
                  <a:pt x="1069903" y="444558"/>
                </a:lnTo>
                <a:lnTo>
                  <a:pt x="1081554" y="445468"/>
                </a:lnTo>
                <a:lnTo>
                  <a:pt x="1093265" y="445650"/>
                </a:lnTo>
                <a:lnTo>
                  <a:pt x="1104977" y="445165"/>
                </a:lnTo>
                <a:lnTo>
                  <a:pt x="1116810" y="443951"/>
                </a:lnTo>
                <a:lnTo>
                  <a:pt x="1128521" y="442009"/>
                </a:lnTo>
                <a:lnTo>
                  <a:pt x="1140233" y="439339"/>
                </a:lnTo>
                <a:lnTo>
                  <a:pt x="1152066" y="435941"/>
                </a:lnTo>
                <a:lnTo>
                  <a:pt x="1163717" y="431754"/>
                </a:lnTo>
                <a:lnTo>
                  <a:pt x="1175368" y="426839"/>
                </a:lnTo>
                <a:lnTo>
                  <a:pt x="1187019" y="421074"/>
                </a:lnTo>
                <a:lnTo>
                  <a:pt x="1198548" y="414581"/>
                </a:lnTo>
                <a:lnTo>
                  <a:pt x="1210017" y="407239"/>
                </a:lnTo>
                <a:lnTo>
                  <a:pt x="1221364" y="399047"/>
                </a:lnTo>
                <a:lnTo>
                  <a:pt x="1232712" y="390066"/>
                </a:lnTo>
                <a:lnTo>
                  <a:pt x="1243817" y="380175"/>
                </a:lnTo>
                <a:lnTo>
                  <a:pt x="1254861" y="369495"/>
                </a:lnTo>
                <a:lnTo>
                  <a:pt x="1265662" y="357904"/>
                </a:lnTo>
                <a:lnTo>
                  <a:pt x="1276403" y="345343"/>
                </a:lnTo>
                <a:lnTo>
                  <a:pt x="1286961" y="331933"/>
                </a:lnTo>
                <a:lnTo>
                  <a:pt x="1289328" y="328656"/>
                </a:lnTo>
                <a:lnTo>
                  <a:pt x="1291695" y="325379"/>
                </a:lnTo>
                <a:lnTo>
                  <a:pt x="1294001" y="321981"/>
                </a:lnTo>
                <a:lnTo>
                  <a:pt x="1296246" y="318583"/>
                </a:lnTo>
                <a:lnTo>
                  <a:pt x="1298491" y="315063"/>
                </a:lnTo>
                <a:lnTo>
                  <a:pt x="1300676" y="311665"/>
                </a:lnTo>
                <a:lnTo>
                  <a:pt x="1302921" y="308145"/>
                </a:lnTo>
                <a:lnTo>
                  <a:pt x="1305045" y="304626"/>
                </a:lnTo>
                <a:lnTo>
                  <a:pt x="1309292" y="297465"/>
                </a:lnTo>
                <a:lnTo>
                  <a:pt x="1313419" y="290305"/>
                </a:lnTo>
                <a:lnTo>
                  <a:pt x="1317606" y="283205"/>
                </a:lnTo>
                <a:lnTo>
                  <a:pt x="1321732" y="276045"/>
                </a:lnTo>
                <a:lnTo>
                  <a:pt x="1325858" y="268945"/>
                </a:lnTo>
                <a:lnTo>
                  <a:pt x="1329985" y="262027"/>
                </a:lnTo>
                <a:lnTo>
                  <a:pt x="1332048" y="258568"/>
                </a:lnTo>
                <a:lnTo>
                  <a:pt x="1334172" y="255170"/>
                </a:lnTo>
                <a:lnTo>
                  <a:pt x="1336296" y="251772"/>
                </a:lnTo>
                <a:lnTo>
                  <a:pt x="1338420" y="248495"/>
                </a:lnTo>
                <a:lnTo>
                  <a:pt x="1340543" y="245218"/>
                </a:lnTo>
                <a:lnTo>
                  <a:pt x="1342728" y="242002"/>
                </a:lnTo>
                <a:lnTo>
                  <a:pt x="1344913" y="238907"/>
                </a:lnTo>
                <a:lnTo>
                  <a:pt x="1347218" y="235813"/>
                </a:lnTo>
                <a:lnTo>
                  <a:pt x="1349464" y="232839"/>
                </a:lnTo>
                <a:lnTo>
                  <a:pt x="1351709" y="229866"/>
                </a:lnTo>
                <a:lnTo>
                  <a:pt x="1354075" y="227014"/>
                </a:lnTo>
                <a:lnTo>
                  <a:pt x="1356503" y="224222"/>
                </a:lnTo>
                <a:lnTo>
                  <a:pt x="1357231" y="220278"/>
                </a:lnTo>
                <a:lnTo>
                  <a:pt x="1358020" y="216455"/>
                </a:lnTo>
                <a:lnTo>
                  <a:pt x="1358566" y="212632"/>
                </a:lnTo>
                <a:lnTo>
                  <a:pt x="1359051" y="208870"/>
                </a:lnTo>
                <a:lnTo>
                  <a:pt x="1359415" y="205168"/>
                </a:lnTo>
                <a:lnTo>
                  <a:pt x="1359658" y="201527"/>
                </a:lnTo>
                <a:lnTo>
                  <a:pt x="1359901" y="198008"/>
                </a:lnTo>
                <a:lnTo>
                  <a:pt x="1360022" y="194488"/>
                </a:lnTo>
                <a:lnTo>
                  <a:pt x="1359962" y="191029"/>
                </a:lnTo>
                <a:lnTo>
                  <a:pt x="1359840" y="187571"/>
                </a:lnTo>
                <a:lnTo>
                  <a:pt x="1359598" y="184233"/>
                </a:lnTo>
                <a:lnTo>
                  <a:pt x="1359294" y="180956"/>
                </a:lnTo>
                <a:lnTo>
                  <a:pt x="1358930" y="177679"/>
                </a:lnTo>
                <a:lnTo>
                  <a:pt x="1358445" y="174463"/>
                </a:lnTo>
                <a:lnTo>
                  <a:pt x="1357777" y="171369"/>
                </a:lnTo>
                <a:lnTo>
                  <a:pt x="1357110" y="168274"/>
                </a:lnTo>
                <a:lnTo>
                  <a:pt x="1356381" y="165300"/>
                </a:lnTo>
                <a:lnTo>
                  <a:pt x="1355471" y="162327"/>
                </a:lnTo>
                <a:lnTo>
                  <a:pt x="1354561" y="159475"/>
                </a:lnTo>
                <a:lnTo>
                  <a:pt x="1353469" y="156623"/>
                </a:lnTo>
                <a:lnTo>
                  <a:pt x="1352316" y="153892"/>
                </a:lnTo>
                <a:lnTo>
                  <a:pt x="1351163" y="151162"/>
                </a:lnTo>
                <a:lnTo>
                  <a:pt x="1349828" y="148492"/>
                </a:lnTo>
                <a:lnTo>
                  <a:pt x="1348432" y="145943"/>
                </a:lnTo>
                <a:lnTo>
                  <a:pt x="1347036" y="143394"/>
                </a:lnTo>
                <a:lnTo>
                  <a:pt x="1345459" y="140906"/>
                </a:lnTo>
                <a:lnTo>
                  <a:pt x="1343820" y="138540"/>
                </a:lnTo>
                <a:lnTo>
                  <a:pt x="1342121" y="136234"/>
                </a:lnTo>
                <a:lnTo>
                  <a:pt x="1340301" y="133867"/>
                </a:lnTo>
                <a:lnTo>
                  <a:pt x="1338480" y="131683"/>
                </a:lnTo>
                <a:lnTo>
                  <a:pt x="1336538" y="129559"/>
                </a:lnTo>
                <a:lnTo>
                  <a:pt x="1334475" y="127435"/>
                </a:lnTo>
                <a:lnTo>
                  <a:pt x="1331866" y="125311"/>
                </a:lnTo>
                <a:lnTo>
                  <a:pt x="1329135" y="123248"/>
                </a:lnTo>
                <a:lnTo>
                  <a:pt x="1326223" y="121306"/>
                </a:lnTo>
                <a:lnTo>
                  <a:pt x="1323310" y="119486"/>
                </a:lnTo>
                <a:lnTo>
                  <a:pt x="1320215" y="117787"/>
                </a:lnTo>
                <a:lnTo>
                  <a:pt x="1317060" y="116209"/>
                </a:lnTo>
                <a:lnTo>
                  <a:pt x="1313904" y="114752"/>
                </a:lnTo>
                <a:lnTo>
                  <a:pt x="1310567" y="113478"/>
                </a:lnTo>
                <a:lnTo>
                  <a:pt x="1307229" y="112265"/>
                </a:lnTo>
                <a:lnTo>
                  <a:pt x="1303831" y="111233"/>
                </a:lnTo>
                <a:lnTo>
                  <a:pt x="1300372" y="110262"/>
                </a:lnTo>
                <a:lnTo>
                  <a:pt x="1296913" y="109473"/>
                </a:lnTo>
                <a:lnTo>
                  <a:pt x="1293394" y="108684"/>
                </a:lnTo>
                <a:lnTo>
                  <a:pt x="1289935" y="108138"/>
                </a:lnTo>
                <a:lnTo>
                  <a:pt x="1286415" y="107713"/>
                </a:lnTo>
                <a:lnTo>
                  <a:pt x="1282896" y="107410"/>
                </a:lnTo>
                <a:lnTo>
                  <a:pt x="1279376" y="107167"/>
                </a:lnTo>
                <a:lnTo>
                  <a:pt x="1275857" y="107107"/>
                </a:lnTo>
                <a:lnTo>
                  <a:pt x="1272398" y="107167"/>
                </a:lnTo>
                <a:lnTo>
                  <a:pt x="1268939" y="107410"/>
                </a:lnTo>
                <a:lnTo>
                  <a:pt x="1265601" y="107713"/>
                </a:lnTo>
                <a:lnTo>
                  <a:pt x="1262325" y="108199"/>
                </a:lnTo>
                <a:lnTo>
                  <a:pt x="1259048" y="108745"/>
                </a:lnTo>
                <a:lnTo>
                  <a:pt x="1255832" y="109534"/>
                </a:lnTo>
                <a:lnTo>
                  <a:pt x="1252676" y="110323"/>
                </a:lnTo>
                <a:lnTo>
                  <a:pt x="1249703" y="111354"/>
                </a:lnTo>
                <a:lnTo>
                  <a:pt x="1246790" y="112447"/>
                </a:lnTo>
                <a:lnTo>
                  <a:pt x="1243999" y="113721"/>
                </a:lnTo>
                <a:lnTo>
                  <a:pt x="1241268" y="115177"/>
                </a:lnTo>
                <a:lnTo>
                  <a:pt x="1238719" y="116634"/>
                </a:lnTo>
                <a:lnTo>
                  <a:pt x="1236231" y="118333"/>
                </a:lnTo>
                <a:lnTo>
                  <a:pt x="1233926" y="120153"/>
                </a:lnTo>
                <a:lnTo>
                  <a:pt x="1231013" y="122884"/>
                </a:lnTo>
                <a:lnTo>
                  <a:pt x="1228221" y="125675"/>
                </a:lnTo>
                <a:lnTo>
                  <a:pt x="1225734" y="128709"/>
                </a:lnTo>
                <a:lnTo>
                  <a:pt x="1223367" y="131804"/>
                </a:lnTo>
                <a:lnTo>
                  <a:pt x="1221304" y="135081"/>
                </a:lnTo>
                <a:lnTo>
                  <a:pt x="1219423" y="138479"/>
                </a:lnTo>
                <a:lnTo>
                  <a:pt x="1217784" y="141877"/>
                </a:lnTo>
                <a:lnTo>
                  <a:pt x="1216449" y="145457"/>
                </a:lnTo>
                <a:lnTo>
                  <a:pt x="1215236" y="149098"/>
                </a:lnTo>
                <a:lnTo>
                  <a:pt x="1214325" y="152739"/>
                </a:lnTo>
                <a:lnTo>
                  <a:pt x="1213597" y="156441"/>
                </a:lnTo>
                <a:lnTo>
                  <a:pt x="1213112" y="160142"/>
                </a:lnTo>
                <a:lnTo>
                  <a:pt x="1212869" y="163844"/>
                </a:lnTo>
                <a:lnTo>
                  <a:pt x="1212808" y="167485"/>
                </a:lnTo>
                <a:lnTo>
                  <a:pt x="1212990" y="171126"/>
                </a:lnTo>
                <a:lnTo>
                  <a:pt x="1213354" y="174706"/>
                </a:lnTo>
                <a:lnTo>
                  <a:pt x="1213961" y="178226"/>
                </a:lnTo>
                <a:lnTo>
                  <a:pt x="1214871" y="181624"/>
                </a:lnTo>
                <a:lnTo>
                  <a:pt x="1215903" y="184961"/>
                </a:lnTo>
                <a:lnTo>
                  <a:pt x="1217238" y="188177"/>
                </a:lnTo>
                <a:lnTo>
                  <a:pt x="1218755" y="191272"/>
                </a:lnTo>
                <a:lnTo>
                  <a:pt x="1220515" y="194185"/>
                </a:lnTo>
                <a:lnTo>
                  <a:pt x="1222457" y="196916"/>
                </a:lnTo>
                <a:lnTo>
                  <a:pt x="1224641" y="199464"/>
                </a:lnTo>
                <a:lnTo>
                  <a:pt x="1227069" y="201892"/>
                </a:lnTo>
                <a:lnTo>
                  <a:pt x="1229739" y="204015"/>
                </a:lnTo>
                <a:lnTo>
                  <a:pt x="1232591" y="205957"/>
                </a:lnTo>
                <a:lnTo>
                  <a:pt x="1235746" y="207656"/>
                </a:lnTo>
                <a:lnTo>
                  <a:pt x="1239084" y="208991"/>
                </a:lnTo>
                <a:lnTo>
                  <a:pt x="1242603" y="210144"/>
                </a:lnTo>
                <a:lnTo>
                  <a:pt x="1246426" y="210933"/>
                </a:lnTo>
                <a:lnTo>
                  <a:pt x="1250370" y="211479"/>
                </a:lnTo>
                <a:lnTo>
                  <a:pt x="1252434" y="211601"/>
                </a:lnTo>
                <a:lnTo>
                  <a:pt x="1254375" y="211540"/>
                </a:lnTo>
                <a:lnTo>
                  <a:pt x="1256256" y="211297"/>
                </a:lnTo>
                <a:lnTo>
                  <a:pt x="1258077" y="210994"/>
                </a:lnTo>
                <a:lnTo>
                  <a:pt x="1259837" y="210569"/>
                </a:lnTo>
                <a:lnTo>
                  <a:pt x="1261536" y="210023"/>
                </a:lnTo>
                <a:lnTo>
                  <a:pt x="1263114" y="209355"/>
                </a:lnTo>
                <a:lnTo>
                  <a:pt x="1264631" y="208627"/>
                </a:lnTo>
                <a:lnTo>
                  <a:pt x="1266087" y="207778"/>
                </a:lnTo>
                <a:lnTo>
                  <a:pt x="1267422" y="206867"/>
                </a:lnTo>
                <a:lnTo>
                  <a:pt x="1268696" y="205836"/>
                </a:lnTo>
                <a:lnTo>
                  <a:pt x="1269910" y="204744"/>
                </a:lnTo>
                <a:lnTo>
                  <a:pt x="1270941" y="203591"/>
                </a:lnTo>
                <a:lnTo>
                  <a:pt x="1271973" y="202377"/>
                </a:lnTo>
                <a:lnTo>
                  <a:pt x="1272883" y="201103"/>
                </a:lnTo>
                <a:lnTo>
                  <a:pt x="1273733" y="199768"/>
                </a:lnTo>
                <a:lnTo>
                  <a:pt x="1274461" y="198493"/>
                </a:lnTo>
                <a:lnTo>
                  <a:pt x="1275129" y="197098"/>
                </a:lnTo>
                <a:lnTo>
                  <a:pt x="1275614" y="195702"/>
                </a:lnTo>
                <a:lnTo>
                  <a:pt x="1276039" y="194306"/>
                </a:lnTo>
                <a:lnTo>
                  <a:pt x="1276342" y="192850"/>
                </a:lnTo>
                <a:lnTo>
                  <a:pt x="1276524" y="191454"/>
                </a:lnTo>
                <a:lnTo>
                  <a:pt x="1276646" y="189998"/>
                </a:lnTo>
                <a:lnTo>
                  <a:pt x="1276646" y="188602"/>
                </a:lnTo>
                <a:lnTo>
                  <a:pt x="1276524" y="187207"/>
                </a:lnTo>
                <a:lnTo>
                  <a:pt x="1276281" y="185811"/>
                </a:lnTo>
                <a:lnTo>
                  <a:pt x="1275917" y="184537"/>
                </a:lnTo>
                <a:lnTo>
                  <a:pt x="1275493" y="183202"/>
                </a:lnTo>
                <a:lnTo>
                  <a:pt x="1274825" y="181988"/>
                </a:lnTo>
                <a:lnTo>
                  <a:pt x="1274158" y="180835"/>
                </a:lnTo>
                <a:lnTo>
                  <a:pt x="1273308" y="179621"/>
                </a:lnTo>
                <a:lnTo>
                  <a:pt x="1272337" y="178529"/>
                </a:lnTo>
                <a:lnTo>
                  <a:pt x="1271245" y="177619"/>
                </a:lnTo>
                <a:lnTo>
                  <a:pt x="1270092" y="176709"/>
                </a:lnTo>
                <a:lnTo>
                  <a:pt x="1268818" y="175798"/>
                </a:lnTo>
                <a:lnTo>
                  <a:pt x="1267543" y="174949"/>
                </a:lnTo>
                <a:lnTo>
                  <a:pt x="1266330" y="174099"/>
                </a:lnTo>
                <a:lnTo>
                  <a:pt x="1265055" y="173189"/>
                </a:lnTo>
                <a:lnTo>
                  <a:pt x="1264509" y="172704"/>
                </a:lnTo>
                <a:lnTo>
                  <a:pt x="1264024" y="172279"/>
                </a:lnTo>
                <a:lnTo>
                  <a:pt x="1263417" y="171793"/>
                </a:lnTo>
                <a:lnTo>
                  <a:pt x="1262931" y="171308"/>
                </a:lnTo>
                <a:lnTo>
                  <a:pt x="1262507" y="170762"/>
                </a:lnTo>
                <a:lnTo>
                  <a:pt x="1262082" y="170216"/>
                </a:lnTo>
                <a:lnTo>
                  <a:pt x="1261718" y="169669"/>
                </a:lnTo>
                <a:lnTo>
                  <a:pt x="1261414" y="169063"/>
                </a:lnTo>
                <a:lnTo>
                  <a:pt x="1261172" y="168395"/>
                </a:lnTo>
                <a:lnTo>
                  <a:pt x="1260990" y="167728"/>
                </a:lnTo>
                <a:lnTo>
                  <a:pt x="1260868" y="166999"/>
                </a:lnTo>
                <a:lnTo>
                  <a:pt x="1260747" y="166271"/>
                </a:lnTo>
                <a:lnTo>
                  <a:pt x="1260808" y="165482"/>
                </a:lnTo>
                <a:lnTo>
                  <a:pt x="1260868" y="164633"/>
                </a:lnTo>
                <a:lnTo>
                  <a:pt x="1261050" y="163783"/>
                </a:lnTo>
                <a:lnTo>
                  <a:pt x="1261293" y="162812"/>
                </a:lnTo>
                <a:lnTo>
                  <a:pt x="1261596" y="161842"/>
                </a:lnTo>
                <a:lnTo>
                  <a:pt x="1262021" y="160749"/>
                </a:lnTo>
                <a:lnTo>
                  <a:pt x="1262567" y="159718"/>
                </a:lnTo>
                <a:lnTo>
                  <a:pt x="1263174" y="158504"/>
                </a:lnTo>
                <a:lnTo>
                  <a:pt x="1263720" y="157897"/>
                </a:lnTo>
                <a:lnTo>
                  <a:pt x="1264388" y="157351"/>
                </a:lnTo>
                <a:lnTo>
                  <a:pt x="1265055" y="156926"/>
                </a:lnTo>
                <a:lnTo>
                  <a:pt x="1265784" y="156623"/>
                </a:lnTo>
                <a:lnTo>
                  <a:pt x="1266633" y="156441"/>
                </a:lnTo>
                <a:lnTo>
                  <a:pt x="1267422" y="156320"/>
                </a:lnTo>
                <a:lnTo>
                  <a:pt x="1268393" y="156320"/>
                </a:lnTo>
                <a:lnTo>
                  <a:pt x="1269303" y="156380"/>
                </a:lnTo>
                <a:lnTo>
                  <a:pt x="1270274" y="156562"/>
                </a:lnTo>
                <a:lnTo>
                  <a:pt x="1271245" y="156744"/>
                </a:lnTo>
                <a:lnTo>
                  <a:pt x="1272337" y="157048"/>
                </a:lnTo>
                <a:lnTo>
                  <a:pt x="1273429" y="157351"/>
                </a:lnTo>
                <a:lnTo>
                  <a:pt x="1274461" y="157837"/>
                </a:lnTo>
                <a:lnTo>
                  <a:pt x="1275614" y="158322"/>
                </a:lnTo>
                <a:lnTo>
                  <a:pt x="1276706" y="158807"/>
                </a:lnTo>
                <a:lnTo>
                  <a:pt x="1277798" y="159414"/>
                </a:lnTo>
                <a:lnTo>
                  <a:pt x="1278951" y="160021"/>
                </a:lnTo>
                <a:lnTo>
                  <a:pt x="1280044" y="160689"/>
                </a:lnTo>
                <a:lnTo>
                  <a:pt x="1281136" y="161417"/>
                </a:lnTo>
                <a:lnTo>
                  <a:pt x="1282228" y="162084"/>
                </a:lnTo>
                <a:lnTo>
                  <a:pt x="1284352" y="163601"/>
                </a:lnTo>
                <a:lnTo>
                  <a:pt x="1286355" y="165179"/>
                </a:lnTo>
                <a:lnTo>
                  <a:pt x="1288236" y="166757"/>
                </a:lnTo>
                <a:lnTo>
                  <a:pt x="1289874" y="168334"/>
                </a:lnTo>
                <a:lnTo>
                  <a:pt x="1290602" y="169123"/>
                </a:lnTo>
                <a:lnTo>
                  <a:pt x="1291270" y="169852"/>
                </a:lnTo>
                <a:lnTo>
                  <a:pt x="1291937" y="170580"/>
                </a:lnTo>
                <a:lnTo>
                  <a:pt x="1292483" y="171308"/>
                </a:lnTo>
                <a:lnTo>
                  <a:pt x="1293818" y="173068"/>
                </a:lnTo>
                <a:lnTo>
                  <a:pt x="1294971" y="175009"/>
                </a:lnTo>
                <a:lnTo>
                  <a:pt x="1296064" y="177012"/>
                </a:lnTo>
                <a:lnTo>
                  <a:pt x="1296974" y="179136"/>
                </a:lnTo>
                <a:lnTo>
                  <a:pt x="1297823" y="181381"/>
                </a:lnTo>
                <a:lnTo>
                  <a:pt x="1298491" y="183687"/>
                </a:lnTo>
                <a:lnTo>
                  <a:pt x="1299098" y="186054"/>
                </a:lnTo>
                <a:lnTo>
                  <a:pt x="1299523" y="188542"/>
                </a:lnTo>
                <a:lnTo>
                  <a:pt x="1299826" y="190969"/>
                </a:lnTo>
                <a:lnTo>
                  <a:pt x="1299947" y="193517"/>
                </a:lnTo>
                <a:lnTo>
                  <a:pt x="1300008" y="196127"/>
                </a:lnTo>
                <a:lnTo>
                  <a:pt x="1299887" y="198675"/>
                </a:lnTo>
                <a:lnTo>
                  <a:pt x="1299644" y="201224"/>
                </a:lnTo>
                <a:lnTo>
                  <a:pt x="1299219" y="203833"/>
                </a:lnTo>
                <a:lnTo>
                  <a:pt x="1298612" y="206382"/>
                </a:lnTo>
                <a:lnTo>
                  <a:pt x="1297945" y="208931"/>
                </a:lnTo>
                <a:lnTo>
                  <a:pt x="1297095" y="211479"/>
                </a:lnTo>
                <a:lnTo>
                  <a:pt x="1296124" y="213907"/>
                </a:lnTo>
                <a:lnTo>
                  <a:pt x="1294911" y="216273"/>
                </a:lnTo>
                <a:lnTo>
                  <a:pt x="1293697" y="218579"/>
                </a:lnTo>
                <a:lnTo>
                  <a:pt x="1292180" y="220824"/>
                </a:lnTo>
                <a:lnTo>
                  <a:pt x="1290542" y="223069"/>
                </a:lnTo>
                <a:lnTo>
                  <a:pt x="1288782" y="225072"/>
                </a:lnTo>
                <a:lnTo>
                  <a:pt x="1286840" y="227014"/>
                </a:lnTo>
                <a:lnTo>
                  <a:pt x="1284716" y="228834"/>
                </a:lnTo>
                <a:lnTo>
                  <a:pt x="1282350" y="230473"/>
                </a:lnTo>
                <a:lnTo>
                  <a:pt x="1279922" y="231990"/>
                </a:lnTo>
                <a:lnTo>
                  <a:pt x="1277313" y="233385"/>
                </a:lnTo>
                <a:lnTo>
                  <a:pt x="1274522" y="234599"/>
                </a:lnTo>
                <a:lnTo>
                  <a:pt x="1271548" y="235570"/>
                </a:lnTo>
                <a:lnTo>
                  <a:pt x="1268393" y="236359"/>
                </a:lnTo>
                <a:lnTo>
                  <a:pt x="1265055" y="237026"/>
                </a:lnTo>
                <a:lnTo>
                  <a:pt x="1262689" y="237330"/>
                </a:lnTo>
                <a:lnTo>
                  <a:pt x="1260383" y="237512"/>
                </a:lnTo>
                <a:lnTo>
                  <a:pt x="1258016" y="237633"/>
                </a:lnTo>
                <a:lnTo>
                  <a:pt x="1255771" y="237694"/>
                </a:lnTo>
                <a:lnTo>
                  <a:pt x="1253526" y="237694"/>
                </a:lnTo>
                <a:lnTo>
                  <a:pt x="1251341" y="237633"/>
                </a:lnTo>
                <a:lnTo>
                  <a:pt x="1249096" y="237451"/>
                </a:lnTo>
                <a:lnTo>
                  <a:pt x="1246972" y="237269"/>
                </a:lnTo>
                <a:lnTo>
                  <a:pt x="1244848" y="236966"/>
                </a:lnTo>
                <a:lnTo>
                  <a:pt x="1242724" y="236602"/>
                </a:lnTo>
                <a:lnTo>
                  <a:pt x="1240601" y="236177"/>
                </a:lnTo>
                <a:lnTo>
                  <a:pt x="1238537" y="235691"/>
                </a:lnTo>
                <a:lnTo>
                  <a:pt x="1236474" y="235206"/>
                </a:lnTo>
                <a:lnTo>
                  <a:pt x="1234350" y="234660"/>
                </a:lnTo>
                <a:lnTo>
                  <a:pt x="1232287" y="233992"/>
                </a:lnTo>
                <a:lnTo>
                  <a:pt x="1230285" y="233385"/>
                </a:lnTo>
                <a:lnTo>
                  <a:pt x="1230952" y="236784"/>
                </a:lnTo>
                <a:lnTo>
                  <a:pt x="1231498" y="240182"/>
                </a:lnTo>
                <a:lnTo>
                  <a:pt x="1231923" y="243580"/>
                </a:lnTo>
                <a:lnTo>
                  <a:pt x="1232287" y="247039"/>
                </a:lnTo>
                <a:lnTo>
                  <a:pt x="1232591" y="250437"/>
                </a:lnTo>
                <a:lnTo>
                  <a:pt x="1232894" y="253835"/>
                </a:lnTo>
                <a:lnTo>
                  <a:pt x="1233015" y="257173"/>
                </a:lnTo>
                <a:lnTo>
                  <a:pt x="1233015" y="260510"/>
                </a:lnTo>
                <a:lnTo>
                  <a:pt x="1233015" y="263848"/>
                </a:lnTo>
                <a:lnTo>
                  <a:pt x="1232894" y="267124"/>
                </a:lnTo>
                <a:lnTo>
                  <a:pt x="1232591" y="270401"/>
                </a:lnTo>
                <a:lnTo>
                  <a:pt x="1232287" y="273678"/>
                </a:lnTo>
                <a:lnTo>
                  <a:pt x="1231923" y="276834"/>
                </a:lnTo>
                <a:lnTo>
                  <a:pt x="1231498" y="280050"/>
                </a:lnTo>
                <a:lnTo>
                  <a:pt x="1230952" y="283205"/>
                </a:lnTo>
                <a:lnTo>
                  <a:pt x="1230285" y="286300"/>
                </a:lnTo>
                <a:lnTo>
                  <a:pt x="1228707" y="292732"/>
                </a:lnTo>
                <a:lnTo>
                  <a:pt x="1226886" y="298982"/>
                </a:lnTo>
                <a:lnTo>
                  <a:pt x="1224763" y="304990"/>
                </a:lnTo>
                <a:lnTo>
                  <a:pt x="1222335" y="310815"/>
                </a:lnTo>
                <a:lnTo>
                  <a:pt x="1219605" y="316519"/>
                </a:lnTo>
                <a:lnTo>
                  <a:pt x="1216631" y="322041"/>
                </a:lnTo>
                <a:lnTo>
                  <a:pt x="1213415" y="327321"/>
                </a:lnTo>
                <a:lnTo>
                  <a:pt x="1209956" y="332357"/>
                </a:lnTo>
                <a:lnTo>
                  <a:pt x="1206255" y="337333"/>
                </a:lnTo>
                <a:lnTo>
                  <a:pt x="1202310" y="342006"/>
                </a:lnTo>
                <a:lnTo>
                  <a:pt x="1198184" y="346557"/>
                </a:lnTo>
                <a:lnTo>
                  <a:pt x="1193815" y="350865"/>
                </a:lnTo>
                <a:lnTo>
                  <a:pt x="1189324" y="354992"/>
                </a:lnTo>
                <a:lnTo>
                  <a:pt x="1184591" y="358936"/>
                </a:lnTo>
                <a:lnTo>
                  <a:pt x="1179737" y="362638"/>
                </a:lnTo>
                <a:lnTo>
                  <a:pt x="1174700" y="366218"/>
                </a:lnTo>
                <a:lnTo>
                  <a:pt x="1169542" y="369555"/>
                </a:lnTo>
                <a:lnTo>
                  <a:pt x="1164202" y="372589"/>
                </a:lnTo>
                <a:lnTo>
                  <a:pt x="1158802" y="375563"/>
                </a:lnTo>
                <a:lnTo>
                  <a:pt x="1153279" y="378233"/>
                </a:lnTo>
                <a:lnTo>
                  <a:pt x="1147636" y="380721"/>
                </a:lnTo>
                <a:lnTo>
                  <a:pt x="1141871" y="383027"/>
                </a:lnTo>
                <a:lnTo>
                  <a:pt x="1136107" y="385090"/>
                </a:lnTo>
                <a:lnTo>
                  <a:pt x="1130220" y="386971"/>
                </a:lnTo>
                <a:lnTo>
                  <a:pt x="1124334" y="388549"/>
                </a:lnTo>
                <a:lnTo>
                  <a:pt x="1118327" y="390005"/>
                </a:lnTo>
                <a:lnTo>
                  <a:pt x="1112319" y="391279"/>
                </a:lnTo>
                <a:lnTo>
                  <a:pt x="1106312" y="392250"/>
                </a:lnTo>
                <a:lnTo>
                  <a:pt x="1100244" y="393039"/>
                </a:lnTo>
                <a:lnTo>
                  <a:pt x="1094175" y="393585"/>
                </a:lnTo>
                <a:lnTo>
                  <a:pt x="1088168" y="393889"/>
                </a:lnTo>
                <a:lnTo>
                  <a:pt x="1082160" y="394010"/>
                </a:lnTo>
                <a:lnTo>
                  <a:pt x="1073301" y="393646"/>
                </a:lnTo>
                <a:lnTo>
                  <a:pt x="1064563" y="392796"/>
                </a:lnTo>
                <a:lnTo>
                  <a:pt x="1056007" y="391583"/>
                </a:lnTo>
                <a:lnTo>
                  <a:pt x="1047511" y="389944"/>
                </a:lnTo>
                <a:lnTo>
                  <a:pt x="1039137" y="387942"/>
                </a:lnTo>
                <a:lnTo>
                  <a:pt x="1030945" y="385575"/>
                </a:lnTo>
                <a:lnTo>
                  <a:pt x="1022935" y="382966"/>
                </a:lnTo>
                <a:lnTo>
                  <a:pt x="1014986" y="379993"/>
                </a:lnTo>
                <a:lnTo>
                  <a:pt x="1007218" y="376776"/>
                </a:lnTo>
                <a:lnTo>
                  <a:pt x="999633" y="373439"/>
                </a:lnTo>
                <a:lnTo>
                  <a:pt x="992169" y="369737"/>
                </a:lnTo>
                <a:lnTo>
                  <a:pt x="984948" y="365914"/>
                </a:lnTo>
                <a:lnTo>
                  <a:pt x="977788" y="361909"/>
                </a:lnTo>
                <a:lnTo>
                  <a:pt x="970870" y="357662"/>
                </a:lnTo>
                <a:lnTo>
                  <a:pt x="964195" y="353414"/>
                </a:lnTo>
                <a:lnTo>
                  <a:pt x="957581" y="349045"/>
                </a:lnTo>
                <a:lnTo>
                  <a:pt x="951209" y="344676"/>
                </a:lnTo>
                <a:lnTo>
                  <a:pt x="945020" y="340125"/>
                </a:lnTo>
                <a:lnTo>
                  <a:pt x="939012" y="335634"/>
                </a:lnTo>
                <a:lnTo>
                  <a:pt x="933247" y="331144"/>
                </a:lnTo>
                <a:lnTo>
                  <a:pt x="927665" y="326653"/>
                </a:lnTo>
                <a:lnTo>
                  <a:pt x="922264" y="322224"/>
                </a:lnTo>
                <a:lnTo>
                  <a:pt x="917106" y="317915"/>
                </a:lnTo>
                <a:lnTo>
                  <a:pt x="912191" y="313667"/>
                </a:lnTo>
                <a:lnTo>
                  <a:pt x="902967" y="305536"/>
                </a:lnTo>
                <a:lnTo>
                  <a:pt x="894654" y="298254"/>
                </a:lnTo>
                <a:lnTo>
                  <a:pt x="890891" y="294856"/>
                </a:lnTo>
                <a:lnTo>
                  <a:pt x="887311" y="291701"/>
                </a:lnTo>
                <a:lnTo>
                  <a:pt x="884034" y="288849"/>
                </a:lnTo>
                <a:lnTo>
                  <a:pt x="881000" y="286300"/>
                </a:lnTo>
                <a:lnTo>
                  <a:pt x="876631" y="282962"/>
                </a:lnTo>
                <a:lnTo>
                  <a:pt x="872141" y="279686"/>
                </a:lnTo>
                <a:lnTo>
                  <a:pt x="867468" y="276469"/>
                </a:lnTo>
                <a:lnTo>
                  <a:pt x="862674" y="273496"/>
                </a:lnTo>
                <a:lnTo>
                  <a:pt x="857699" y="270583"/>
                </a:lnTo>
                <a:lnTo>
                  <a:pt x="852662" y="267913"/>
                </a:lnTo>
                <a:lnTo>
                  <a:pt x="847443" y="265243"/>
                </a:lnTo>
                <a:lnTo>
                  <a:pt x="842225" y="262877"/>
                </a:lnTo>
                <a:lnTo>
                  <a:pt x="836824" y="260632"/>
                </a:lnTo>
                <a:lnTo>
                  <a:pt x="831363" y="258629"/>
                </a:lnTo>
                <a:lnTo>
                  <a:pt x="825780" y="256748"/>
                </a:lnTo>
                <a:lnTo>
                  <a:pt x="820137" y="255109"/>
                </a:lnTo>
                <a:lnTo>
                  <a:pt x="814372" y="253714"/>
                </a:lnTo>
                <a:lnTo>
                  <a:pt x="808607" y="252561"/>
                </a:lnTo>
                <a:lnTo>
                  <a:pt x="802782" y="251590"/>
                </a:lnTo>
                <a:lnTo>
                  <a:pt x="796895" y="250922"/>
                </a:lnTo>
                <a:lnTo>
                  <a:pt x="790949" y="250498"/>
                </a:lnTo>
                <a:lnTo>
                  <a:pt x="784941" y="250376"/>
                </a:lnTo>
                <a:lnTo>
                  <a:pt x="778994" y="250498"/>
                </a:lnTo>
                <a:lnTo>
                  <a:pt x="772987" y="250922"/>
                </a:lnTo>
                <a:lnTo>
                  <a:pt x="766979" y="251651"/>
                </a:lnTo>
                <a:lnTo>
                  <a:pt x="760850" y="252682"/>
                </a:lnTo>
                <a:lnTo>
                  <a:pt x="754843" y="254078"/>
                </a:lnTo>
                <a:lnTo>
                  <a:pt x="748835" y="255777"/>
                </a:lnTo>
                <a:lnTo>
                  <a:pt x="742828" y="257840"/>
                </a:lnTo>
                <a:lnTo>
                  <a:pt x="736820" y="260207"/>
                </a:lnTo>
                <a:lnTo>
                  <a:pt x="730874" y="262937"/>
                </a:lnTo>
                <a:lnTo>
                  <a:pt x="724987" y="266154"/>
                </a:lnTo>
                <a:lnTo>
                  <a:pt x="719101" y="269673"/>
                </a:lnTo>
                <a:lnTo>
                  <a:pt x="713276" y="273617"/>
                </a:lnTo>
                <a:lnTo>
                  <a:pt x="707511" y="277926"/>
                </a:lnTo>
                <a:lnTo>
                  <a:pt x="701807" y="282720"/>
                </a:lnTo>
                <a:lnTo>
                  <a:pt x="698530" y="285450"/>
                </a:lnTo>
                <a:lnTo>
                  <a:pt x="695071" y="288181"/>
                </a:lnTo>
                <a:lnTo>
                  <a:pt x="691491" y="291033"/>
                </a:lnTo>
                <a:lnTo>
                  <a:pt x="687790" y="293824"/>
                </a:lnTo>
                <a:lnTo>
                  <a:pt x="683967" y="296676"/>
                </a:lnTo>
                <a:lnTo>
                  <a:pt x="680083" y="299468"/>
                </a:lnTo>
                <a:lnTo>
                  <a:pt x="676078" y="302320"/>
                </a:lnTo>
                <a:lnTo>
                  <a:pt x="672073" y="305051"/>
                </a:lnTo>
                <a:lnTo>
                  <a:pt x="667947" y="307781"/>
                </a:lnTo>
                <a:lnTo>
                  <a:pt x="663820" y="310391"/>
                </a:lnTo>
                <a:lnTo>
                  <a:pt x="659512" y="313000"/>
                </a:lnTo>
                <a:lnTo>
                  <a:pt x="655264" y="315549"/>
                </a:lnTo>
                <a:lnTo>
                  <a:pt x="651016" y="317976"/>
                </a:lnTo>
                <a:lnTo>
                  <a:pt x="646647" y="320282"/>
                </a:lnTo>
                <a:lnTo>
                  <a:pt x="642339" y="322527"/>
                </a:lnTo>
                <a:lnTo>
                  <a:pt x="638030" y="324651"/>
                </a:lnTo>
                <a:lnTo>
                  <a:pt x="633661" y="326653"/>
                </a:lnTo>
                <a:lnTo>
                  <a:pt x="629414" y="328474"/>
                </a:lnTo>
                <a:lnTo>
                  <a:pt x="625105" y="330173"/>
                </a:lnTo>
                <a:lnTo>
                  <a:pt x="620858" y="331751"/>
                </a:lnTo>
                <a:lnTo>
                  <a:pt x="616610" y="333146"/>
                </a:lnTo>
                <a:lnTo>
                  <a:pt x="612483" y="334239"/>
                </a:lnTo>
                <a:lnTo>
                  <a:pt x="608418" y="335270"/>
                </a:lnTo>
                <a:lnTo>
                  <a:pt x="604352" y="336059"/>
                </a:lnTo>
                <a:lnTo>
                  <a:pt x="600347" y="336605"/>
                </a:lnTo>
                <a:lnTo>
                  <a:pt x="596524" y="337030"/>
                </a:lnTo>
                <a:lnTo>
                  <a:pt x="592762" y="337151"/>
                </a:lnTo>
                <a:lnTo>
                  <a:pt x="589060" y="336969"/>
                </a:lnTo>
                <a:lnTo>
                  <a:pt x="585541" y="336544"/>
                </a:lnTo>
                <a:lnTo>
                  <a:pt x="582082" y="335938"/>
                </a:lnTo>
                <a:lnTo>
                  <a:pt x="578805" y="335027"/>
                </a:lnTo>
                <a:lnTo>
                  <a:pt x="575650" y="333753"/>
                </a:lnTo>
                <a:lnTo>
                  <a:pt x="579715" y="333571"/>
                </a:lnTo>
                <a:lnTo>
                  <a:pt x="583720" y="333207"/>
                </a:lnTo>
                <a:lnTo>
                  <a:pt x="587725" y="332721"/>
                </a:lnTo>
                <a:lnTo>
                  <a:pt x="591730" y="332175"/>
                </a:lnTo>
                <a:lnTo>
                  <a:pt x="595553" y="331508"/>
                </a:lnTo>
                <a:lnTo>
                  <a:pt x="599376" y="330719"/>
                </a:lnTo>
                <a:lnTo>
                  <a:pt x="603199" y="329869"/>
                </a:lnTo>
                <a:lnTo>
                  <a:pt x="606901" y="328899"/>
                </a:lnTo>
                <a:lnTo>
                  <a:pt x="610602" y="327867"/>
                </a:lnTo>
                <a:lnTo>
                  <a:pt x="614243" y="326653"/>
                </a:lnTo>
                <a:lnTo>
                  <a:pt x="617823" y="325440"/>
                </a:lnTo>
                <a:lnTo>
                  <a:pt x="621343" y="324105"/>
                </a:lnTo>
                <a:lnTo>
                  <a:pt x="624863" y="322709"/>
                </a:lnTo>
                <a:lnTo>
                  <a:pt x="628261" y="321192"/>
                </a:lnTo>
                <a:lnTo>
                  <a:pt x="631659" y="319675"/>
                </a:lnTo>
                <a:lnTo>
                  <a:pt x="635057" y="318036"/>
                </a:lnTo>
                <a:lnTo>
                  <a:pt x="638395" y="316337"/>
                </a:lnTo>
                <a:lnTo>
                  <a:pt x="641671" y="314578"/>
                </a:lnTo>
                <a:lnTo>
                  <a:pt x="644888" y="312696"/>
                </a:lnTo>
                <a:lnTo>
                  <a:pt x="648104" y="310815"/>
                </a:lnTo>
                <a:lnTo>
                  <a:pt x="651259" y="308874"/>
                </a:lnTo>
                <a:lnTo>
                  <a:pt x="654415" y="306871"/>
                </a:lnTo>
                <a:lnTo>
                  <a:pt x="657449" y="304808"/>
                </a:lnTo>
                <a:lnTo>
                  <a:pt x="660483" y="302745"/>
                </a:lnTo>
                <a:lnTo>
                  <a:pt x="663517" y="300560"/>
                </a:lnTo>
                <a:lnTo>
                  <a:pt x="666430" y="298376"/>
                </a:lnTo>
                <a:lnTo>
                  <a:pt x="669403" y="296130"/>
                </a:lnTo>
                <a:lnTo>
                  <a:pt x="672255" y="293824"/>
                </a:lnTo>
                <a:lnTo>
                  <a:pt x="675168" y="291579"/>
                </a:lnTo>
                <a:lnTo>
                  <a:pt x="677959" y="289213"/>
                </a:lnTo>
                <a:lnTo>
                  <a:pt x="680750" y="286907"/>
                </a:lnTo>
                <a:lnTo>
                  <a:pt x="683481" y="284479"/>
                </a:lnTo>
                <a:lnTo>
                  <a:pt x="689792" y="279018"/>
                </a:lnTo>
                <a:lnTo>
                  <a:pt x="696103" y="273617"/>
                </a:lnTo>
                <a:lnTo>
                  <a:pt x="699319" y="270887"/>
                </a:lnTo>
                <a:lnTo>
                  <a:pt x="702596" y="268277"/>
                </a:lnTo>
                <a:lnTo>
                  <a:pt x="705873" y="265668"/>
                </a:lnTo>
                <a:lnTo>
                  <a:pt x="709150" y="263119"/>
                </a:lnTo>
                <a:lnTo>
                  <a:pt x="712487" y="260632"/>
                </a:lnTo>
                <a:lnTo>
                  <a:pt x="715885" y="258144"/>
                </a:lnTo>
                <a:lnTo>
                  <a:pt x="719283" y="255777"/>
                </a:lnTo>
                <a:lnTo>
                  <a:pt x="722682" y="253410"/>
                </a:lnTo>
                <a:lnTo>
                  <a:pt x="726140" y="251226"/>
                </a:lnTo>
                <a:lnTo>
                  <a:pt x="729539" y="249041"/>
                </a:lnTo>
                <a:lnTo>
                  <a:pt x="733058" y="246978"/>
                </a:lnTo>
                <a:lnTo>
                  <a:pt x="736517" y="245036"/>
                </a:lnTo>
                <a:lnTo>
                  <a:pt x="740097" y="243155"/>
                </a:lnTo>
                <a:lnTo>
                  <a:pt x="743617" y="241335"/>
                </a:lnTo>
                <a:lnTo>
                  <a:pt x="747197" y="239696"/>
                </a:lnTo>
                <a:lnTo>
                  <a:pt x="750777" y="238179"/>
                </a:lnTo>
                <a:lnTo>
                  <a:pt x="754418" y="236784"/>
                </a:lnTo>
                <a:lnTo>
                  <a:pt x="757998" y="235509"/>
                </a:lnTo>
                <a:lnTo>
                  <a:pt x="761639" y="234356"/>
                </a:lnTo>
                <a:lnTo>
                  <a:pt x="765341" y="233385"/>
                </a:lnTo>
                <a:lnTo>
                  <a:pt x="768982" y="232536"/>
                </a:lnTo>
                <a:lnTo>
                  <a:pt x="772683" y="231868"/>
                </a:lnTo>
                <a:lnTo>
                  <a:pt x="776385" y="231383"/>
                </a:lnTo>
                <a:lnTo>
                  <a:pt x="780087" y="231079"/>
                </a:lnTo>
                <a:lnTo>
                  <a:pt x="783849" y="230897"/>
                </a:lnTo>
                <a:lnTo>
                  <a:pt x="787550" y="230958"/>
                </a:lnTo>
                <a:lnTo>
                  <a:pt x="791313" y="231140"/>
                </a:lnTo>
                <a:lnTo>
                  <a:pt x="795075" y="231565"/>
                </a:lnTo>
                <a:lnTo>
                  <a:pt x="800536" y="232111"/>
                </a:lnTo>
                <a:lnTo>
                  <a:pt x="805876" y="232961"/>
                </a:lnTo>
                <a:lnTo>
                  <a:pt x="811156" y="233871"/>
                </a:lnTo>
                <a:lnTo>
                  <a:pt x="816253" y="235084"/>
                </a:lnTo>
                <a:lnTo>
                  <a:pt x="821350" y="236359"/>
                </a:lnTo>
                <a:lnTo>
                  <a:pt x="826387" y="237815"/>
                </a:lnTo>
                <a:lnTo>
                  <a:pt x="831363" y="239454"/>
                </a:lnTo>
                <a:lnTo>
                  <a:pt x="836217" y="241213"/>
                </a:lnTo>
                <a:lnTo>
                  <a:pt x="841011" y="243155"/>
                </a:lnTo>
                <a:lnTo>
                  <a:pt x="845744" y="245158"/>
                </a:lnTo>
                <a:lnTo>
                  <a:pt x="850477" y="247342"/>
                </a:lnTo>
                <a:lnTo>
                  <a:pt x="855150" y="249587"/>
                </a:lnTo>
                <a:lnTo>
                  <a:pt x="859701" y="252075"/>
                </a:lnTo>
                <a:lnTo>
                  <a:pt x="864191" y="254563"/>
                </a:lnTo>
                <a:lnTo>
                  <a:pt x="868743" y="257112"/>
                </a:lnTo>
                <a:lnTo>
                  <a:pt x="873233" y="259843"/>
                </a:lnTo>
                <a:lnTo>
                  <a:pt x="877663" y="262634"/>
                </a:lnTo>
                <a:lnTo>
                  <a:pt x="882093" y="265486"/>
                </a:lnTo>
                <a:lnTo>
                  <a:pt x="886522" y="268399"/>
                </a:lnTo>
                <a:lnTo>
                  <a:pt x="890831" y="271433"/>
                </a:lnTo>
                <a:lnTo>
                  <a:pt x="895200" y="274467"/>
                </a:lnTo>
                <a:lnTo>
                  <a:pt x="899569" y="277562"/>
                </a:lnTo>
                <a:lnTo>
                  <a:pt x="903877" y="280717"/>
                </a:lnTo>
                <a:lnTo>
                  <a:pt x="908186" y="283873"/>
                </a:lnTo>
                <a:lnTo>
                  <a:pt x="916863" y="290426"/>
                </a:lnTo>
                <a:lnTo>
                  <a:pt x="925601" y="296919"/>
                </a:lnTo>
                <a:lnTo>
                  <a:pt x="934340" y="303473"/>
                </a:lnTo>
                <a:lnTo>
                  <a:pt x="943199" y="310087"/>
                </a:lnTo>
                <a:lnTo>
                  <a:pt x="948114" y="313728"/>
                </a:lnTo>
                <a:lnTo>
                  <a:pt x="953272" y="317430"/>
                </a:lnTo>
                <a:lnTo>
                  <a:pt x="958612" y="321192"/>
                </a:lnTo>
                <a:lnTo>
                  <a:pt x="964134" y="325015"/>
                </a:lnTo>
                <a:lnTo>
                  <a:pt x="969838" y="328838"/>
                </a:lnTo>
                <a:lnTo>
                  <a:pt x="975725" y="332600"/>
                </a:lnTo>
                <a:lnTo>
                  <a:pt x="981793" y="336423"/>
                </a:lnTo>
                <a:lnTo>
                  <a:pt x="988104" y="340125"/>
                </a:lnTo>
                <a:lnTo>
                  <a:pt x="994475" y="343705"/>
                </a:lnTo>
                <a:lnTo>
                  <a:pt x="1001090" y="347224"/>
                </a:lnTo>
                <a:lnTo>
                  <a:pt x="1007704" y="350562"/>
                </a:lnTo>
                <a:lnTo>
                  <a:pt x="1014561" y="353717"/>
                </a:lnTo>
                <a:lnTo>
                  <a:pt x="1021539" y="356751"/>
                </a:lnTo>
                <a:lnTo>
                  <a:pt x="1028639" y="359543"/>
                </a:lnTo>
                <a:lnTo>
                  <a:pt x="1035800" y="362091"/>
                </a:lnTo>
                <a:lnTo>
                  <a:pt x="1043081" y="364397"/>
                </a:lnTo>
                <a:lnTo>
                  <a:pt x="1050485" y="366339"/>
                </a:lnTo>
                <a:lnTo>
                  <a:pt x="1057948" y="368038"/>
                </a:lnTo>
                <a:lnTo>
                  <a:pt x="1065473" y="369313"/>
                </a:lnTo>
                <a:lnTo>
                  <a:pt x="1073058" y="370344"/>
                </a:lnTo>
                <a:lnTo>
                  <a:pt x="1080704" y="370890"/>
                </a:lnTo>
                <a:lnTo>
                  <a:pt x="1088350" y="371072"/>
                </a:lnTo>
                <a:lnTo>
                  <a:pt x="1096117" y="370830"/>
                </a:lnTo>
                <a:lnTo>
                  <a:pt x="1103945" y="370101"/>
                </a:lnTo>
                <a:lnTo>
                  <a:pt x="1111712" y="368888"/>
                </a:lnTo>
                <a:lnTo>
                  <a:pt x="1119540" y="367189"/>
                </a:lnTo>
                <a:lnTo>
                  <a:pt x="1127308" y="364944"/>
                </a:lnTo>
                <a:lnTo>
                  <a:pt x="1135196" y="362152"/>
                </a:lnTo>
                <a:lnTo>
                  <a:pt x="1142964" y="358693"/>
                </a:lnTo>
                <a:lnTo>
                  <a:pt x="1150792" y="354688"/>
                </a:lnTo>
                <a:lnTo>
                  <a:pt x="1158559" y="350016"/>
                </a:lnTo>
                <a:lnTo>
                  <a:pt x="1166265" y="344736"/>
                </a:lnTo>
                <a:lnTo>
                  <a:pt x="1170149" y="341884"/>
                </a:lnTo>
                <a:lnTo>
                  <a:pt x="1173851" y="338790"/>
                </a:lnTo>
                <a:lnTo>
                  <a:pt x="1177431" y="335513"/>
                </a:lnTo>
                <a:lnTo>
                  <a:pt x="1180708" y="331993"/>
                </a:lnTo>
                <a:lnTo>
                  <a:pt x="1183924" y="328352"/>
                </a:lnTo>
                <a:lnTo>
                  <a:pt x="1186958" y="324469"/>
                </a:lnTo>
                <a:lnTo>
                  <a:pt x="1189749" y="320464"/>
                </a:lnTo>
                <a:lnTo>
                  <a:pt x="1192480" y="316337"/>
                </a:lnTo>
                <a:lnTo>
                  <a:pt x="1194907" y="312090"/>
                </a:lnTo>
                <a:lnTo>
                  <a:pt x="1197213" y="307599"/>
                </a:lnTo>
                <a:lnTo>
                  <a:pt x="1199337" y="303109"/>
                </a:lnTo>
                <a:lnTo>
                  <a:pt x="1201218" y="298497"/>
                </a:lnTo>
                <a:lnTo>
                  <a:pt x="1202978" y="293764"/>
                </a:lnTo>
                <a:lnTo>
                  <a:pt x="1204495" y="288970"/>
                </a:lnTo>
                <a:lnTo>
                  <a:pt x="1205830" y="284115"/>
                </a:lnTo>
                <a:lnTo>
                  <a:pt x="1206983" y="279261"/>
                </a:lnTo>
                <a:lnTo>
                  <a:pt x="1207893" y="274285"/>
                </a:lnTo>
                <a:lnTo>
                  <a:pt x="1208621" y="269370"/>
                </a:lnTo>
                <a:lnTo>
                  <a:pt x="1209167" y="264333"/>
                </a:lnTo>
                <a:lnTo>
                  <a:pt x="1209410" y="259357"/>
                </a:lnTo>
                <a:lnTo>
                  <a:pt x="1209532" y="254442"/>
                </a:lnTo>
                <a:lnTo>
                  <a:pt x="1209410" y="249466"/>
                </a:lnTo>
                <a:lnTo>
                  <a:pt x="1209046" y="244612"/>
                </a:lnTo>
                <a:lnTo>
                  <a:pt x="1208439" y="239696"/>
                </a:lnTo>
                <a:lnTo>
                  <a:pt x="1207650" y="234963"/>
                </a:lnTo>
                <a:lnTo>
                  <a:pt x="1206619" y="230169"/>
                </a:lnTo>
                <a:lnTo>
                  <a:pt x="1205405" y="225557"/>
                </a:lnTo>
                <a:lnTo>
                  <a:pt x="1203888" y="221067"/>
                </a:lnTo>
                <a:lnTo>
                  <a:pt x="1202189" y="216577"/>
                </a:lnTo>
                <a:lnTo>
                  <a:pt x="1200187" y="212329"/>
                </a:lnTo>
                <a:lnTo>
                  <a:pt x="1198002" y="208142"/>
                </a:lnTo>
                <a:lnTo>
                  <a:pt x="1195514" y="204137"/>
                </a:lnTo>
                <a:lnTo>
                  <a:pt x="1193754" y="201952"/>
                </a:lnTo>
                <a:lnTo>
                  <a:pt x="1191812" y="199889"/>
                </a:lnTo>
                <a:lnTo>
                  <a:pt x="1189689" y="197826"/>
                </a:lnTo>
                <a:lnTo>
                  <a:pt x="1187504" y="195884"/>
                </a:lnTo>
                <a:lnTo>
                  <a:pt x="1185137" y="194124"/>
                </a:lnTo>
                <a:lnTo>
                  <a:pt x="1182649" y="192425"/>
                </a:lnTo>
                <a:lnTo>
                  <a:pt x="1180101" y="190787"/>
                </a:lnTo>
                <a:lnTo>
                  <a:pt x="1177431" y="189209"/>
                </a:lnTo>
                <a:lnTo>
                  <a:pt x="1174639" y="187753"/>
                </a:lnTo>
                <a:lnTo>
                  <a:pt x="1171787" y="186478"/>
                </a:lnTo>
                <a:lnTo>
                  <a:pt x="1168875" y="185204"/>
                </a:lnTo>
                <a:lnTo>
                  <a:pt x="1165901" y="184051"/>
                </a:lnTo>
                <a:lnTo>
                  <a:pt x="1162867" y="183080"/>
                </a:lnTo>
                <a:lnTo>
                  <a:pt x="1159772" y="182109"/>
                </a:lnTo>
                <a:lnTo>
                  <a:pt x="1156617" y="181320"/>
                </a:lnTo>
                <a:lnTo>
                  <a:pt x="1153522" y="180653"/>
                </a:lnTo>
                <a:lnTo>
                  <a:pt x="1150306" y="180046"/>
                </a:lnTo>
                <a:lnTo>
                  <a:pt x="1147090" y="179561"/>
                </a:lnTo>
                <a:lnTo>
                  <a:pt x="1143874" y="179257"/>
                </a:lnTo>
                <a:lnTo>
                  <a:pt x="1140718" y="179014"/>
                </a:lnTo>
                <a:lnTo>
                  <a:pt x="1137563" y="178893"/>
                </a:lnTo>
                <a:lnTo>
                  <a:pt x="1134347" y="178893"/>
                </a:lnTo>
                <a:lnTo>
                  <a:pt x="1131191" y="179014"/>
                </a:lnTo>
                <a:lnTo>
                  <a:pt x="1128157" y="179257"/>
                </a:lnTo>
                <a:lnTo>
                  <a:pt x="1125123" y="179621"/>
                </a:lnTo>
                <a:lnTo>
                  <a:pt x="1122089" y="180107"/>
                </a:lnTo>
                <a:lnTo>
                  <a:pt x="1119237" y="180774"/>
                </a:lnTo>
                <a:lnTo>
                  <a:pt x="1116324" y="181502"/>
                </a:lnTo>
                <a:lnTo>
                  <a:pt x="1113594" y="182352"/>
                </a:lnTo>
                <a:lnTo>
                  <a:pt x="1110924" y="183444"/>
                </a:lnTo>
                <a:lnTo>
                  <a:pt x="1108375" y="184597"/>
                </a:lnTo>
                <a:lnTo>
                  <a:pt x="1105948" y="185872"/>
                </a:lnTo>
                <a:lnTo>
                  <a:pt x="1102428" y="188177"/>
                </a:lnTo>
                <a:lnTo>
                  <a:pt x="1099151" y="190665"/>
                </a:lnTo>
                <a:lnTo>
                  <a:pt x="1096057" y="193275"/>
                </a:lnTo>
                <a:lnTo>
                  <a:pt x="1093265" y="196066"/>
                </a:lnTo>
                <a:lnTo>
                  <a:pt x="1090595" y="198857"/>
                </a:lnTo>
                <a:lnTo>
                  <a:pt x="1088229" y="201892"/>
                </a:lnTo>
                <a:lnTo>
                  <a:pt x="1086044" y="204926"/>
                </a:lnTo>
                <a:lnTo>
                  <a:pt x="1084102" y="208081"/>
                </a:lnTo>
                <a:lnTo>
                  <a:pt x="1082342" y="211237"/>
                </a:lnTo>
                <a:lnTo>
                  <a:pt x="1080825" y="214513"/>
                </a:lnTo>
                <a:lnTo>
                  <a:pt x="1079551" y="217851"/>
                </a:lnTo>
                <a:lnTo>
                  <a:pt x="1078520" y="221188"/>
                </a:lnTo>
                <a:lnTo>
                  <a:pt x="1077670" y="224465"/>
                </a:lnTo>
                <a:lnTo>
                  <a:pt x="1077124" y="227863"/>
                </a:lnTo>
                <a:lnTo>
                  <a:pt x="1076760" y="231201"/>
                </a:lnTo>
                <a:lnTo>
                  <a:pt x="1076638" y="234538"/>
                </a:lnTo>
                <a:lnTo>
                  <a:pt x="1076760" y="237754"/>
                </a:lnTo>
                <a:lnTo>
                  <a:pt x="1077124" y="240971"/>
                </a:lnTo>
                <a:lnTo>
                  <a:pt x="1077670" y="244187"/>
                </a:lnTo>
                <a:lnTo>
                  <a:pt x="1078580" y="247221"/>
                </a:lnTo>
                <a:lnTo>
                  <a:pt x="1079612" y="250255"/>
                </a:lnTo>
                <a:lnTo>
                  <a:pt x="1080947" y="253107"/>
                </a:lnTo>
                <a:lnTo>
                  <a:pt x="1082525" y="255898"/>
                </a:lnTo>
                <a:lnTo>
                  <a:pt x="1084284" y="258568"/>
                </a:lnTo>
                <a:lnTo>
                  <a:pt x="1086347" y="261056"/>
                </a:lnTo>
                <a:lnTo>
                  <a:pt x="1088653" y="263362"/>
                </a:lnTo>
                <a:lnTo>
                  <a:pt x="1091202" y="265607"/>
                </a:lnTo>
                <a:lnTo>
                  <a:pt x="1093993" y="267610"/>
                </a:lnTo>
                <a:lnTo>
                  <a:pt x="1097088" y="269430"/>
                </a:lnTo>
                <a:lnTo>
                  <a:pt x="1100365" y="270947"/>
                </a:lnTo>
                <a:lnTo>
                  <a:pt x="1103945" y="272404"/>
                </a:lnTo>
                <a:lnTo>
                  <a:pt x="1107768" y="273557"/>
                </a:lnTo>
                <a:lnTo>
                  <a:pt x="1109771" y="273981"/>
                </a:lnTo>
                <a:lnTo>
                  <a:pt x="1111773" y="274224"/>
                </a:lnTo>
                <a:lnTo>
                  <a:pt x="1113715" y="274346"/>
                </a:lnTo>
                <a:lnTo>
                  <a:pt x="1115596" y="274346"/>
                </a:lnTo>
                <a:lnTo>
                  <a:pt x="1117417" y="274224"/>
                </a:lnTo>
                <a:lnTo>
                  <a:pt x="1119237" y="273981"/>
                </a:lnTo>
                <a:lnTo>
                  <a:pt x="1120936" y="273617"/>
                </a:lnTo>
                <a:lnTo>
                  <a:pt x="1122575" y="273132"/>
                </a:lnTo>
                <a:lnTo>
                  <a:pt x="1124213" y="272464"/>
                </a:lnTo>
                <a:lnTo>
                  <a:pt x="1125669" y="271736"/>
                </a:lnTo>
                <a:lnTo>
                  <a:pt x="1127126" y="270947"/>
                </a:lnTo>
                <a:lnTo>
                  <a:pt x="1128521" y="270037"/>
                </a:lnTo>
                <a:lnTo>
                  <a:pt x="1129796" y="269066"/>
                </a:lnTo>
                <a:lnTo>
                  <a:pt x="1130949" y="268035"/>
                </a:lnTo>
                <a:lnTo>
                  <a:pt x="1132102" y="266942"/>
                </a:lnTo>
                <a:lnTo>
                  <a:pt x="1133133" y="265789"/>
                </a:lnTo>
                <a:lnTo>
                  <a:pt x="1134104" y="264515"/>
                </a:lnTo>
                <a:lnTo>
                  <a:pt x="1134893" y="263241"/>
                </a:lnTo>
                <a:lnTo>
                  <a:pt x="1135682" y="261967"/>
                </a:lnTo>
                <a:lnTo>
                  <a:pt x="1136289" y="260632"/>
                </a:lnTo>
                <a:lnTo>
                  <a:pt x="1136895" y="259236"/>
                </a:lnTo>
                <a:lnTo>
                  <a:pt x="1137320" y="257901"/>
                </a:lnTo>
                <a:lnTo>
                  <a:pt x="1137624" y="256444"/>
                </a:lnTo>
                <a:lnTo>
                  <a:pt x="1137866" y="255049"/>
                </a:lnTo>
                <a:lnTo>
                  <a:pt x="1137927" y="253592"/>
                </a:lnTo>
                <a:lnTo>
                  <a:pt x="1137927" y="252257"/>
                </a:lnTo>
                <a:lnTo>
                  <a:pt x="1137806" y="250801"/>
                </a:lnTo>
                <a:lnTo>
                  <a:pt x="1137563" y="249466"/>
                </a:lnTo>
                <a:lnTo>
                  <a:pt x="1137138" y="248131"/>
                </a:lnTo>
                <a:lnTo>
                  <a:pt x="1136592" y="246796"/>
                </a:lnTo>
                <a:lnTo>
                  <a:pt x="1135985" y="245522"/>
                </a:lnTo>
                <a:lnTo>
                  <a:pt x="1135196" y="244308"/>
                </a:lnTo>
                <a:lnTo>
                  <a:pt x="1132951" y="242366"/>
                </a:lnTo>
                <a:lnTo>
                  <a:pt x="1130706" y="240424"/>
                </a:lnTo>
                <a:lnTo>
                  <a:pt x="1129674" y="239454"/>
                </a:lnTo>
                <a:lnTo>
                  <a:pt x="1128643" y="238483"/>
                </a:lnTo>
                <a:lnTo>
                  <a:pt x="1128157" y="237937"/>
                </a:lnTo>
                <a:lnTo>
                  <a:pt x="1127732" y="237390"/>
                </a:lnTo>
                <a:lnTo>
                  <a:pt x="1127308" y="236905"/>
                </a:lnTo>
                <a:lnTo>
                  <a:pt x="1126944" y="236298"/>
                </a:lnTo>
                <a:lnTo>
                  <a:pt x="1126640" y="235752"/>
                </a:lnTo>
                <a:lnTo>
                  <a:pt x="1126397" y="235206"/>
                </a:lnTo>
                <a:lnTo>
                  <a:pt x="1126155" y="234599"/>
                </a:lnTo>
                <a:lnTo>
                  <a:pt x="1125973" y="233932"/>
                </a:lnTo>
                <a:lnTo>
                  <a:pt x="1125912" y="233325"/>
                </a:lnTo>
                <a:lnTo>
                  <a:pt x="1125851" y="232657"/>
                </a:lnTo>
                <a:lnTo>
                  <a:pt x="1125851" y="231929"/>
                </a:lnTo>
                <a:lnTo>
                  <a:pt x="1125973" y="231201"/>
                </a:lnTo>
                <a:lnTo>
                  <a:pt x="1126094" y="230412"/>
                </a:lnTo>
                <a:lnTo>
                  <a:pt x="1126337" y="229684"/>
                </a:lnTo>
                <a:lnTo>
                  <a:pt x="1126701" y="228895"/>
                </a:lnTo>
                <a:lnTo>
                  <a:pt x="1127065" y="227985"/>
                </a:lnTo>
                <a:lnTo>
                  <a:pt x="1127550" y="227135"/>
                </a:lnTo>
                <a:lnTo>
                  <a:pt x="1128218" y="226164"/>
                </a:lnTo>
                <a:lnTo>
                  <a:pt x="1128885" y="225254"/>
                </a:lnTo>
                <a:lnTo>
                  <a:pt x="1129735" y="224222"/>
                </a:lnTo>
                <a:lnTo>
                  <a:pt x="1130281" y="223616"/>
                </a:lnTo>
                <a:lnTo>
                  <a:pt x="1130827" y="223130"/>
                </a:lnTo>
                <a:lnTo>
                  <a:pt x="1131555" y="222766"/>
                </a:lnTo>
                <a:lnTo>
                  <a:pt x="1132223" y="222523"/>
                </a:lnTo>
                <a:lnTo>
                  <a:pt x="1132951" y="222402"/>
                </a:lnTo>
                <a:lnTo>
                  <a:pt x="1133801" y="222402"/>
                </a:lnTo>
                <a:lnTo>
                  <a:pt x="1134590" y="222463"/>
                </a:lnTo>
                <a:lnTo>
                  <a:pt x="1135500" y="222645"/>
                </a:lnTo>
                <a:lnTo>
                  <a:pt x="1136410" y="223009"/>
                </a:lnTo>
                <a:lnTo>
                  <a:pt x="1137320" y="223373"/>
                </a:lnTo>
                <a:lnTo>
                  <a:pt x="1138291" y="223798"/>
                </a:lnTo>
                <a:lnTo>
                  <a:pt x="1139262" y="224283"/>
                </a:lnTo>
                <a:lnTo>
                  <a:pt x="1140233" y="224890"/>
                </a:lnTo>
                <a:lnTo>
                  <a:pt x="1141204" y="225557"/>
                </a:lnTo>
                <a:lnTo>
                  <a:pt x="1142175" y="226225"/>
                </a:lnTo>
                <a:lnTo>
                  <a:pt x="1143206" y="227014"/>
                </a:lnTo>
                <a:lnTo>
                  <a:pt x="1144117" y="227742"/>
                </a:lnTo>
                <a:lnTo>
                  <a:pt x="1145148" y="228592"/>
                </a:lnTo>
                <a:lnTo>
                  <a:pt x="1146119" y="229441"/>
                </a:lnTo>
                <a:lnTo>
                  <a:pt x="1147029" y="230291"/>
                </a:lnTo>
                <a:lnTo>
                  <a:pt x="1148850" y="232111"/>
                </a:lnTo>
                <a:lnTo>
                  <a:pt x="1150549" y="233992"/>
                </a:lnTo>
                <a:lnTo>
                  <a:pt x="1152066" y="235813"/>
                </a:lnTo>
                <a:lnTo>
                  <a:pt x="1153340" y="237572"/>
                </a:lnTo>
                <a:lnTo>
                  <a:pt x="1154008" y="238422"/>
                </a:lnTo>
                <a:lnTo>
                  <a:pt x="1154493" y="239211"/>
                </a:lnTo>
                <a:lnTo>
                  <a:pt x="1154918" y="239939"/>
                </a:lnTo>
                <a:lnTo>
                  <a:pt x="1155343" y="240667"/>
                </a:lnTo>
                <a:lnTo>
                  <a:pt x="1156435" y="242609"/>
                </a:lnTo>
                <a:lnTo>
                  <a:pt x="1157406" y="244672"/>
                </a:lnTo>
                <a:lnTo>
                  <a:pt x="1158255" y="246796"/>
                </a:lnTo>
                <a:lnTo>
                  <a:pt x="1158862" y="249041"/>
                </a:lnTo>
                <a:lnTo>
                  <a:pt x="1159469" y="251287"/>
                </a:lnTo>
                <a:lnTo>
                  <a:pt x="1159833" y="253653"/>
                </a:lnTo>
                <a:lnTo>
                  <a:pt x="1160076" y="256080"/>
                </a:lnTo>
                <a:lnTo>
                  <a:pt x="1160137" y="258568"/>
                </a:lnTo>
                <a:lnTo>
                  <a:pt x="1160076" y="260996"/>
                </a:lnTo>
                <a:lnTo>
                  <a:pt x="1159894" y="263544"/>
                </a:lnTo>
                <a:lnTo>
                  <a:pt x="1159530" y="266032"/>
                </a:lnTo>
                <a:lnTo>
                  <a:pt x="1159044" y="268520"/>
                </a:lnTo>
                <a:lnTo>
                  <a:pt x="1158377" y="271008"/>
                </a:lnTo>
                <a:lnTo>
                  <a:pt x="1157588" y="273496"/>
                </a:lnTo>
                <a:lnTo>
                  <a:pt x="1156617" y="275923"/>
                </a:lnTo>
                <a:lnTo>
                  <a:pt x="1155585" y="278290"/>
                </a:lnTo>
                <a:lnTo>
                  <a:pt x="1154311" y="280596"/>
                </a:lnTo>
                <a:lnTo>
                  <a:pt x="1152915" y="282902"/>
                </a:lnTo>
                <a:lnTo>
                  <a:pt x="1151398" y="285086"/>
                </a:lnTo>
                <a:lnTo>
                  <a:pt x="1149821" y="287149"/>
                </a:lnTo>
                <a:lnTo>
                  <a:pt x="1148000" y="289091"/>
                </a:lnTo>
                <a:lnTo>
                  <a:pt x="1145998" y="290972"/>
                </a:lnTo>
                <a:lnTo>
                  <a:pt x="1143874" y="292732"/>
                </a:lnTo>
                <a:lnTo>
                  <a:pt x="1141689" y="294371"/>
                </a:lnTo>
                <a:lnTo>
                  <a:pt x="1139323" y="295766"/>
                </a:lnTo>
                <a:lnTo>
                  <a:pt x="1136774" y="297041"/>
                </a:lnTo>
                <a:lnTo>
                  <a:pt x="1134165" y="298194"/>
                </a:lnTo>
                <a:lnTo>
                  <a:pt x="1131373" y="299164"/>
                </a:lnTo>
                <a:lnTo>
                  <a:pt x="1128400" y="299893"/>
                </a:lnTo>
                <a:lnTo>
                  <a:pt x="1125305" y="300439"/>
                </a:lnTo>
                <a:lnTo>
                  <a:pt x="1122089" y="300803"/>
                </a:lnTo>
                <a:lnTo>
                  <a:pt x="1118752" y="300924"/>
                </a:lnTo>
                <a:lnTo>
                  <a:pt x="1114868" y="300985"/>
                </a:lnTo>
                <a:lnTo>
                  <a:pt x="1111106" y="300803"/>
                </a:lnTo>
                <a:lnTo>
                  <a:pt x="1107343" y="300439"/>
                </a:lnTo>
                <a:lnTo>
                  <a:pt x="1103824" y="299832"/>
                </a:lnTo>
                <a:lnTo>
                  <a:pt x="1100304" y="299104"/>
                </a:lnTo>
                <a:lnTo>
                  <a:pt x="1096906" y="298194"/>
                </a:lnTo>
                <a:lnTo>
                  <a:pt x="1093629" y="297041"/>
                </a:lnTo>
                <a:lnTo>
                  <a:pt x="1090474" y="295706"/>
                </a:lnTo>
                <a:lnTo>
                  <a:pt x="1087500" y="294189"/>
                </a:lnTo>
                <a:lnTo>
                  <a:pt x="1084527" y="292611"/>
                </a:lnTo>
                <a:lnTo>
                  <a:pt x="1081736" y="290851"/>
                </a:lnTo>
                <a:lnTo>
                  <a:pt x="1079066" y="288909"/>
                </a:lnTo>
                <a:lnTo>
                  <a:pt x="1076517" y="286846"/>
                </a:lnTo>
                <a:lnTo>
                  <a:pt x="1074029" y="284661"/>
                </a:lnTo>
                <a:lnTo>
                  <a:pt x="1071784" y="282295"/>
                </a:lnTo>
                <a:lnTo>
                  <a:pt x="1069599" y="279928"/>
                </a:lnTo>
                <a:lnTo>
                  <a:pt x="1067597" y="277380"/>
                </a:lnTo>
                <a:lnTo>
                  <a:pt x="1065716" y="274710"/>
                </a:lnTo>
                <a:lnTo>
                  <a:pt x="1063956" y="272040"/>
                </a:lnTo>
                <a:lnTo>
                  <a:pt x="1062318" y="269248"/>
                </a:lnTo>
                <a:lnTo>
                  <a:pt x="1060800" y="266336"/>
                </a:lnTo>
                <a:lnTo>
                  <a:pt x="1059526" y="263362"/>
                </a:lnTo>
                <a:lnTo>
                  <a:pt x="1058312" y="260328"/>
                </a:lnTo>
                <a:lnTo>
                  <a:pt x="1057281" y="257233"/>
                </a:lnTo>
                <a:lnTo>
                  <a:pt x="1056431" y="254139"/>
                </a:lnTo>
                <a:lnTo>
                  <a:pt x="1055642" y="250983"/>
                </a:lnTo>
                <a:lnTo>
                  <a:pt x="1055157" y="247767"/>
                </a:lnTo>
                <a:lnTo>
                  <a:pt x="1054732" y="244551"/>
                </a:lnTo>
                <a:lnTo>
                  <a:pt x="1054490" y="241274"/>
                </a:lnTo>
                <a:lnTo>
                  <a:pt x="1054429" y="238058"/>
                </a:lnTo>
                <a:lnTo>
                  <a:pt x="1054490" y="234842"/>
                </a:lnTo>
                <a:lnTo>
                  <a:pt x="1054793" y="231565"/>
                </a:lnTo>
                <a:lnTo>
                  <a:pt x="1054793" y="229866"/>
                </a:lnTo>
                <a:lnTo>
                  <a:pt x="1054793" y="227863"/>
                </a:lnTo>
                <a:lnTo>
                  <a:pt x="1054793" y="225861"/>
                </a:lnTo>
                <a:lnTo>
                  <a:pt x="1054793" y="224222"/>
                </a:lnTo>
                <a:lnTo>
                  <a:pt x="1052912" y="223737"/>
                </a:lnTo>
                <a:lnTo>
                  <a:pt x="1051031" y="223312"/>
                </a:lnTo>
                <a:lnTo>
                  <a:pt x="1049150" y="222887"/>
                </a:lnTo>
                <a:lnTo>
                  <a:pt x="1047329" y="222584"/>
                </a:lnTo>
                <a:lnTo>
                  <a:pt x="1045509" y="222281"/>
                </a:lnTo>
                <a:lnTo>
                  <a:pt x="1043688" y="222038"/>
                </a:lnTo>
                <a:lnTo>
                  <a:pt x="1041928" y="221856"/>
                </a:lnTo>
                <a:lnTo>
                  <a:pt x="1040108" y="221674"/>
                </a:lnTo>
                <a:lnTo>
                  <a:pt x="1038348" y="221552"/>
                </a:lnTo>
                <a:lnTo>
                  <a:pt x="1036649" y="221492"/>
                </a:lnTo>
                <a:lnTo>
                  <a:pt x="1034950" y="221431"/>
                </a:lnTo>
                <a:lnTo>
                  <a:pt x="1033251" y="221431"/>
                </a:lnTo>
                <a:lnTo>
                  <a:pt x="1031613" y="221492"/>
                </a:lnTo>
                <a:lnTo>
                  <a:pt x="1029974" y="221552"/>
                </a:lnTo>
                <a:lnTo>
                  <a:pt x="1028457" y="221613"/>
                </a:lnTo>
                <a:lnTo>
                  <a:pt x="1026879" y="221734"/>
                </a:lnTo>
                <a:lnTo>
                  <a:pt x="1023845" y="222038"/>
                </a:lnTo>
                <a:lnTo>
                  <a:pt x="1020993" y="222402"/>
                </a:lnTo>
                <a:lnTo>
                  <a:pt x="1018202" y="222887"/>
                </a:lnTo>
                <a:lnTo>
                  <a:pt x="1015653" y="223494"/>
                </a:lnTo>
                <a:lnTo>
                  <a:pt x="1013226" y="224040"/>
                </a:lnTo>
                <a:lnTo>
                  <a:pt x="1011041" y="224708"/>
                </a:lnTo>
                <a:lnTo>
                  <a:pt x="1008978" y="225375"/>
                </a:lnTo>
                <a:lnTo>
                  <a:pt x="1007218" y="226043"/>
                </a:lnTo>
                <a:lnTo>
                  <a:pt x="1004609" y="227257"/>
                </a:lnTo>
                <a:lnTo>
                  <a:pt x="1002000" y="228349"/>
                </a:lnTo>
                <a:lnTo>
                  <a:pt x="999330" y="229502"/>
                </a:lnTo>
                <a:lnTo>
                  <a:pt x="996660" y="230533"/>
                </a:lnTo>
                <a:lnTo>
                  <a:pt x="993990" y="231565"/>
                </a:lnTo>
                <a:lnTo>
                  <a:pt x="991259" y="232475"/>
                </a:lnTo>
                <a:lnTo>
                  <a:pt x="988528" y="233446"/>
                </a:lnTo>
                <a:lnTo>
                  <a:pt x="985737" y="234235"/>
                </a:lnTo>
                <a:lnTo>
                  <a:pt x="983006" y="235084"/>
                </a:lnTo>
                <a:lnTo>
                  <a:pt x="980154" y="235752"/>
                </a:lnTo>
                <a:lnTo>
                  <a:pt x="977424" y="236359"/>
                </a:lnTo>
                <a:lnTo>
                  <a:pt x="974572" y="236966"/>
                </a:lnTo>
                <a:lnTo>
                  <a:pt x="971780" y="237451"/>
                </a:lnTo>
                <a:lnTo>
                  <a:pt x="968928" y="237815"/>
                </a:lnTo>
                <a:lnTo>
                  <a:pt x="966137" y="238119"/>
                </a:lnTo>
                <a:lnTo>
                  <a:pt x="963285" y="238422"/>
                </a:lnTo>
                <a:lnTo>
                  <a:pt x="960493" y="238543"/>
                </a:lnTo>
                <a:lnTo>
                  <a:pt x="957641" y="238543"/>
                </a:lnTo>
                <a:lnTo>
                  <a:pt x="954850" y="238483"/>
                </a:lnTo>
                <a:lnTo>
                  <a:pt x="951998" y="238240"/>
                </a:lnTo>
                <a:lnTo>
                  <a:pt x="949207" y="237937"/>
                </a:lnTo>
                <a:lnTo>
                  <a:pt x="946415" y="237512"/>
                </a:lnTo>
                <a:lnTo>
                  <a:pt x="943624" y="237026"/>
                </a:lnTo>
                <a:lnTo>
                  <a:pt x="940833" y="236298"/>
                </a:lnTo>
                <a:lnTo>
                  <a:pt x="938102" y="235509"/>
                </a:lnTo>
                <a:lnTo>
                  <a:pt x="935371" y="234660"/>
                </a:lnTo>
                <a:lnTo>
                  <a:pt x="932641" y="233567"/>
                </a:lnTo>
                <a:lnTo>
                  <a:pt x="929910" y="232354"/>
                </a:lnTo>
                <a:lnTo>
                  <a:pt x="927301" y="231019"/>
                </a:lnTo>
                <a:lnTo>
                  <a:pt x="924631" y="229502"/>
                </a:lnTo>
                <a:lnTo>
                  <a:pt x="922021" y="227863"/>
                </a:lnTo>
                <a:lnTo>
                  <a:pt x="919412" y="226043"/>
                </a:lnTo>
                <a:lnTo>
                  <a:pt x="915043" y="223373"/>
                </a:lnTo>
                <a:lnTo>
                  <a:pt x="910552" y="220764"/>
                </a:lnTo>
                <a:lnTo>
                  <a:pt x="905880" y="218215"/>
                </a:lnTo>
                <a:lnTo>
                  <a:pt x="901147" y="215848"/>
                </a:lnTo>
                <a:lnTo>
                  <a:pt x="896231" y="213542"/>
                </a:lnTo>
                <a:lnTo>
                  <a:pt x="891195" y="211297"/>
                </a:lnTo>
                <a:lnTo>
                  <a:pt x="886098" y="209234"/>
                </a:lnTo>
                <a:lnTo>
                  <a:pt x="880879" y="207292"/>
                </a:lnTo>
                <a:lnTo>
                  <a:pt x="875539" y="205472"/>
                </a:lnTo>
                <a:lnTo>
                  <a:pt x="870138" y="203833"/>
                </a:lnTo>
                <a:lnTo>
                  <a:pt x="864616" y="202316"/>
                </a:lnTo>
                <a:lnTo>
                  <a:pt x="859034" y="200860"/>
                </a:lnTo>
                <a:lnTo>
                  <a:pt x="853390" y="199586"/>
                </a:lnTo>
                <a:lnTo>
                  <a:pt x="847565" y="198554"/>
                </a:lnTo>
                <a:lnTo>
                  <a:pt x="841800" y="197583"/>
                </a:lnTo>
                <a:lnTo>
                  <a:pt x="835974" y="196855"/>
                </a:lnTo>
                <a:lnTo>
                  <a:pt x="830088" y="196248"/>
                </a:lnTo>
                <a:lnTo>
                  <a:pt x="824142" y="195823"/>
                </a:lnTo>
                <a:lnTo>
                  <a:pt x="818134" y="195581"/>
                </a:lnTo>
                <a:lnTo>
                  <a:pt x="812187" y="195520"/>
                </a:lnTo>
                <a:lnTo>
                  <a:pt x="806180" y="195641"/>
                </a:lnTo>
                <a:lnTo>
                  <a:pt x="800112" y="196005"/>
                </a:lnTo>
                <a:lnTo>
                  <a:pt x="794043" y="196552"/>
                </a:lnTo>
                <a:lnTo>
                  <a:pt x="787975" y="197280"/>
                </a:lnTo>
                <a:lnTo>
                  <a:pt x="781968" y="198251"/>
                </a:lnTo>
                <a:lnTo>
                  <a:pt x="775960" y="199404"/>
                </a:lnTo>
                <a:lnTo>
                  <a:pt x="769892" y="200860"/>
                </a:lnTo>
                <a:lnTo>
                  <a:pt x="763885" y="202498"/>
                </a:lnTo>
                <a:lnTo>
                  <a:pt x="757938" y="204379"/>
                </a:lnTo>
                <a:lnTo>
                  <a:pt x="751991" y="206503"/>
                </a:lnTo>
                <a:lnTo>
                  <a:pt x="746044" y="208809"/>
                </a:lnTo>
                <a:lnTo>
                  <a:pt x="740219" y="211479"/>
                </a:lnTo>
                <a:lnTo>
                  <a:pt x="735546" y="213907"/>
                </a:lnTo>
                <a:lnTo>
                  <a:pt x="730934" y="216334"/>
                </a:lnTo>
                <a:lnTo>
                  <a:pt x="726565" y="218822"/>
                </a:lnTo>
                <a:lnTo>
                  <a:pt x="722317" y="221370"/>
                </a:lnTo>
                <a:lnTo>
                  <a:pt x="718312" y="223919"/>
                </a:lnTo>
                <a:lnTo>
                  <a:pt x="714368" y="226468"/>
                </a:lnTo>
                <a:lnTo>
                  <a:pt x="710667" y="229138"/>
                </a:lnTo>
                <a:lnTo>
                  <a:pt x="707026" y="231747"/>
                </a:lnTo>
                <a:lnTo>
                  <a:pt x="703628" y="234417"/>
                </a:lnTo>
                <a:lnTo>
                  <a:pt x="700351" y="237087"/>
                </a:lnTo>
                <a:lnTo>
                  <a:pt x="697195" y="239818"/>
                </a:lnTo>
                <a:lnTo>
                  <a:pt x="694161" y="242548"/>
                </a:lnTo>
                <a:lnTo>
                  <a:pt x="691309" y="245218"/>
                </a:lnTo>
                <a:lnTo>
                  <a:pt x="688578" y="247949"/>
                </a:lnTo>
                <a:lnTo>
                  <a:pt x="685969" y="250740"/>
                </a:lnTo>
                <a:lnTo>
                  <a:pt x="683481" y="253410"/>
                </a:lnTo>
                <a:lnTo>
                  <a:pt x="681236" y="255898"/>
                </a:lnTo>
                <a:lnTo>
                  <a:pt x="678930" y="258265"/>
                </a:lnTo>
                <a:lnTo>
                  <a:pt x="676503" y="260632"/>
                </a:lnTo>
                <a:lnTo>
                  <a:pt x="673954" y="262998"/>
                </a:lnTo>
                <a:lnTo>
                  <a:pt x="671405" y="265304"/>
                </a:lnTo>
                <a:lnTo>
                  <a:pt x="668796" y="267731"/>
                </a:lnTo>
                <a:lnTo>
                  <a:pt x="666126" y="270037"/>
                </a:lnTo>
                <a:lnTo>
                  <a:pt x="663395" y="272343"/>
                </a:lnTo>
                <a:lnTo>
                  <a:pt x="660665" y="274588"/>
                </a:lnTo>
                <a:lnTo>
                  <a:pt x="657813" y="276834"/>
                </a:lnTo>
                <a:lnTo>
                  <a:pt x="655021" y="279079"/>
                </a:lnTo>
                <a:lnTo>
                  <a:pt x="652109" y="281263"/>
                </a:lnTo>
                <a:lnTo>
                  <a:pt x="649257" y="283387"/>
                </a:lnTo>
                <a:lnTo>
                  <a:pt x="646344" y="285450"/>
                </a:lnTo>
                <a:lnTo>
                  <a:pt x="643492" y="287514"/>
                </a:lnTo>
                <a:lnTo>
                  <a:pt x="640518" y="289516"/>
                </a:lnTo>
                <a:lnTo>
                  <a:pt x="637666" y="291458"/>
                </a:lnTo>
                <a:lnTo>
                  <a:pt x="634754" y="293339"/>
                </a:lnTo>
                <a:lnTo>
                  <a:pt x="631841" y="295159"/>
                </a:lnTo>
                <a:lnTo>
                  <a:pt x="628989" y="296919"/>
                </a:lnTo>
                <a:lnTo>
                  <a:pt x="626076" y="298618"/>
                </a:lnTo>
                <a:lnTo>
                  <a:pt x="623285" y="300257"/>
                </a:lnTo>
                <a:lnTo>
                  <a:pt x="620433" y="301774"/>
                </a:lnTo>
                <a:lnTo>
                  <a:pt x="617702" y="303230"/>
                </a:lnTo>
                <a:lnTo>
                  <a:pt x="614971" y="304626"/>
                </a:lnTo>
                <a:lnTo>
                  <a:pt x="612301" y="305961"/>
                </a:lnTo>
                <a:lnTo>
                  <a:pt x="609692" y="307174"/>
                </a:lnTo>
                <a:lnTo>
                  <a:pt x="607143" y="308327"/>
                </a:lnTo>
                <a:lnTo>
                  <a:pt x="604656" y="309298"/>
                </a:lnTo>
                <a:lnTo>
                  <a:pt x="602168" y="310330"/>
                </a:lnTo>
                <a:lnTo>
                  <a:pt x="599862" y="311119"/>
                </a:lnTo>
                <a:lnTo>
                  <a:pt x="597616" y="311908"/>
                </a:lnTo>
                <a:lnTo>
                  <a:pt x="602896" y="308388"/>
                </a:lnTo>
                <a:lnTo>
                  <a:pt x="607872" y="304990"/>
                </a:lnTo>
                <a:lnTo>
                  <a:pt x="612544" y="301774"/>
                </a:lnTo>
                <a:lnTo>
                  <a:pt x="616913" y="298800"/>
                </a:lnTo>
                <a:lnTo>
                  <a:pt x="621100" y="295827"/>
                </a:lnTo>
                <a:lnTo>
                  <a:pt x="624923" y="293096"/>
                </a:lnTo>
                <a:lnTo>
                  <a:pt x="628503" y="290426"/>
                </a:lnTo>
                <a:lnTo>
                  <a:pt x="631780" y="287817"/>
                </a:lnTo>
                <a:lnTo>
                  <a:pt x="634936" y="285390"/>
                </a:lnTo>
                <a:lnTo>
                  <a:pt x="637909" y="283023"/>
                </a:lnTo>
                <a:lnTo>
                  <a:pt x="640579" y="280656"/>
                </a:lnTo>
                <a:lnTo>
                  <a:pt x="643128" y="278472"/>
                </a:lnTo>
                <a:lnTo>
                  <a:pt x="645555" y="276287"/>
                </a:lnTo>
                <a:lnTo>
                  <a:pt x="647800" y="274164"/>
                </a:lnTo>
                <a:lnTo>
                  <a:pt x="649924" y="272100"/>
                </a:lnTo>
                <a:lnTo>
                  <a:pt x="651987" y="270098"/>
                </a:lnTo>
                <a:lnTo>
                  <a:pt x="653868" y="268095"/>
                </a:lnTo>
                <a:lnTo>
                  <a:pt x="655750" y="266154"/>
                </a:lnTo>
                <a:lnTo>
                  <a:pt x="657509" y="264151"/>
                </a:lnTo>
                <a:lnTo>
                  <a:pt x="659269" y="262209"/>
                </a:lnTo>
                <a:lnTo>
                  <a:pt x="662607" y="258204"/>
                </a:lnTo>
                <a:lnTo>
                  <a:pt x="666005" y="254139"/>
                </a:lnTo>
                <a:lnTo>
                  <a:pt x="669464" y="249769"/>
                </a:lnTo>
                <a:lnTo>
                  <a:pt x="673165" y="245279"/>
                </a:lnTo>
                <a:lnTo>
                  <a:pt x="677170" y="240424"/>
                </a:lnTo>
                <a:lnTo>
                  <a:pt x="681661" y="235206"/>
                </a:lnTo>
                <a:lnTo>
                  <a:pt x="687243" y="229198"/>
                </a:lnTo>
                <a:lnTo>
                  <a:pt x="693130" y="223555"/>
                </a:lnTo>
                <a:lnTo>
                  <a:pt x="699137" y="218215"/>
                </a:lnTo>
                <a:lnTo>
                  <a:pt x="705266" y="213178"/>
                </a:lnTo>
                <a:lnTo>
                  <a:pt x="711698" y="208567"/>
                </a:lnTo>
                <a:lnTo>
                  <a:pt x="718191" y="204258"/>
                </a:lnTo>
                <a:lnTo>
                  <a:pt x="724927" y="200253"/>
                </a:lnTo>
                <a:lnTo>
                  <a:pt x="731723" y="196612"/>
                </a:lnTo>
                <a:lnTo>
                  <a:pt x="738641" y="193214"/>
                </a:lnTo>
                <a:lnTo>
                  <a:pt x="745741" y="190119"/>
                </a:lnTo>
                <a:lnTo>
                  <a:pt x="752901" y="187449"/>
                </a:lnTo>
                <a:lnTo>
                  <a:pt x="760183" y="185022"/>
                </a:lnTo>
                <a:lnTo>
                  <a:pt x="767465" y="182898"/>
                </a:lnTo>
                <a:lnTo>
                  <a:pt x="774868" y="181078"/>
                </a:lnTo>
                <a:lnTo>
                  <a:pt x="782332" y="179561"/>
                </a:lnTo>
                <a:lnTo>
                  <a:pt x="789796" y="178347"/>
                </a:lnTo>
                <a:lnTo>
                  <a:pt x="797320" y="177437"/>
                </a:lnTo>
                <a:lnTo>
                  <a:pt x="804845" y="176830"/>
                </a:lnTo>
                <a:lnTo>
                  <a:pt x="812369" y="176466"/>
                </a:lnTo>
                <a:lnTo>
                  <a:pt x="819894" y="176405"/>
                </a:lnTo>
                <a:lnTo>
                  <a:pt x="827418" y="176587"/>
                </a:lnTo>
                <a:lnTo>
                  <a:pt x="834882" y="177133"/>
                </a:lnTo>
                <a:lnTo>
                  <a:pt x="842285" y="177922"/>
                </a:lnTo>
                <a:lnTo>
                  <a:pt x="849628" y="178954"/>
                </a:lnTo>
                <a:lnTo>
                  <a:pt x="856910" y="180228"/>
                </a:lnTo>
                <a:lnTo>
                  <a:pt x="864070" y="181867"/>
                </a:lnTo>
                <a:lnTo>
                  <a:pt x="871170" y="183687"/>
                </a:lnTo>
                <a:lnTo>
                  <a:pt x="878148" y="185811"/>
                </a:lnTo>
                <a:lnTo>
                  <a:pt x="885066" y="188177"/>
                </a:lnTo>
                <a:lnTo>
                  <a:pt x="891741" y="190847"/>
                </a:lnTo>
                <a:lnTo>
                  <a:pt x="898355" y="193699"/>
                </a:lnTo>
                <a:lnTo>
                  <a:pt x="904788" y="196855"/>
                </a:lnTo>
                <a:lnTo>
                  <a:pt x="909035" y="199282"/>
                </a:lnTo>
                <a:lnTo>
                  <a:pt x="913586" y="201770"/>
                </a:lnTo>
                <a:lnTo>
                  <a:pt x="915953" y="202923"/>
                </a:lnTo>
                <a:lnTo>
                  <a:pt x="918380" y="204197"/>
                </a:lnTo>
                <a:lnTo>
                  <a:pt x="920808" y="205350"/>
                </a:lnTo>
                <a:lnTo>
                  <a:pt x="923417" y="206564"/>
                </a:lnTo>
                <a:lnTo>
                  <a:pt x="925966" y="207717"/>
                </a:lnTo>
                <a:lnTo>
                  <a:pt x="928575" y="208749"/>
                </a:lnTo>
                <a:lnTo>
                  <a:pt x="931306" y="209841"/>
                </a:lnTo>
                <a:lnTo>
                  <a:pt x="933976" y="210812"/>
                </a:lnTo>
                <a:lnTo>
                  <a:pt x="936767" y="211783"/>
                </a:lnTo>
                <a:lnTo>
                  <a:pt x="939558" y="212632"/>
                </a:lnTo>
                <a:lnTo>
                  <a:pt x="942410" y="213482"/>
                </a:lnTo>
                <a:lnTo>
                  <a:pt x="945202" y="214210"/>
                </a:lnTo>
                <a:lnTo>
                  <a:pt x="948114" y="214817"/>
                </a:lnTo>
                <a:lnTo>
                  <a:pt x="951027" y="215424"/>
                </a:lnTo>
                <a:lnTo>
                  <a:pt x="953940" y="215848"/>
                </a:lnTo>
                <a:lnTo>
                  <a:pt x="956913" y="216152"/>
                </a:lnTo>
                <a:lnTo>
                  <a:pt x="959826" y="216394"/>
                </a:lnTo>
                <a:lnTo>
                  <a:pt x="962860" y="216516"/>
                </a:lnTo>
                <a:lnTo>
                  <a:pt x="965833" y="216516"/>
                </a:lnTo>
                <a:lnTo>
                  <a:pt x="968807" y="216334"/>
                </a:lnTo>
                <a:lnTo>
                  <a:pt x="971780" y="216091"/>
                </a:lnTo>
                <a:lnTo>
                  <a:pt x="974814" y="215666"/>
                </a:lnTo>
                <a:lnTo>
                  <a:pt x="977788" y="215059"/>
                </a:lnTo>
                <a:lnTo>
                  <a:pt x="980761" y="214331"/>
                </a:lnTo>
                <a:lnTo>
                  <a:pt x="983735" y="213421"/>
                </a:lnTo>
                <a:lnTo>
                  <a:pt x="986708" y="212329"/>
                </a:lnTo>
                <a:lnTo>
                  <a:pt x="989681" y="211054"/>
                </a:lnTo>
                <a:lnTo>
                  <a:pt x="992533" y="209659"/>
                </a:lnTo>
                <a:lnTo>
                  <a:pt x="995992" y="207960"/>
                </a:lnTo>
                <a:lnTo>
                  <a:pt x="999390" y="206261"/>
                </a:lnTo>
                <a:lnTo>
                  <a:pt x="1002789" y="204622"/>
                </a:lnTo>
                <a:lnTo>
                  <a:pt x="1006248" y="203044"/>
                </a:lnTo>
                <a:lnTo>
                  <a:pt x="1008007" y="202316"/>
                </a:lnTo>
                <a:lnTo>
                  <a:pt x="1009828" y="201588"/>
                </a:lnTo>
                <a:lnTo>
                  <a:pt x="1011648" y="200921"/>
                </a:lnTo>
                <a:lnTo>
                  <a:pt x="1013469" y="200314"/>
                </a:lnTo>
                <a:lnTo>
                  <a:pt x="1015350" y="199707"/>
                </a:lnTo>
                <a:lnTo>
                  <a:pt x="1017231" y="199161"/>
                </a:lnTo>
                <a:lnTo>
                  <a:pt x="1019173" y="198675"/>
                </a:lnTo>
                <a:lnTo>
                  <a:pt x="1021175" y="198251"/>
                </a:lnTo>
                <a:lnTo>
                  <a:pt x="1023178" y="197765"/>
                </a:lnTo>
                <a:lnTo>
                  <a:pt x="1025302" y="197462"/>
                </a:lnTo>
                <a:lnTo>
                  <a:pt x="1027425" y="197158"/>
                </a:lnTo>
                <a:lnTo>
                  <a:pt x="1029610" y="196976"/>
                </a:lnTo>
                <a:lnTo>
                  <a:pt x="1031916" y="196794"/>
                </a:lnTo>
                <a:lnTo>
                  <a:pt x="1034222" y="196734"/>
                </a:lnTo>
                <a:lnTo>
                  <a:pt x="1036649" y="196734"/>
                </a:lnTo>
                <a:lnTo>
                  <a:pt x="1039076" y="196794"/>
                </a:lnTo>
                <a:lnTo>
                  <a:pt x="1041686" y="196916"/>
                </a:lnTo>
                <a:lnTo>
                  <a:pt x="1044295" y="197158"/>
                </a:lnTo>
                <a:lnTo>
                  <a:pt x="1047026" y="197462"/>
                </a:lnTo>
                <a:lnTo>
                  <a:pt x="1049817" y="197947"/>
                </a:lnTo>
                <a:lnTo>
                  <a:pt x="1052730" y="198433"/>
                </a:lnTo>
                <a:lnTo>
                  <a:pt x="1055703" y="198979"/>
                </a:lnTo>
                <a:lnTo>
                  <a:pt x="1058859" y="199646"/>
                </a:lnTo>
                <a:lnTo>
                  <a:pt x="1062075" y="200496"/>
                </a:lnTo>
                <a:lnTo>
                  <a:pt x="1063349" y="198129"/>
                </a:lnTo>
                <a:lnTo>
                  <a:pt x="1064563" y="195763"/>
                </a:lnTo>
                <a:lnTo>
                  <a:pt x="1066019" y="193457"/>
                </a:lnTo>
                <a:lnTo>
                  <a:pt x="1067475" y="191212"/>
                </a:lnTo>
                <a:lnTo>
                  <a:pt x="1068993" y="188966"/>
                </a:lnTo>
                <a:lnTo>
                  <a:pt x="1070631" y="186842"/>
                </a:lnTo>
                <a:lnTo>
                  <a:pt x="1072269" y="184719"/>
                </a:lnTo>
                <a:lnTo>
                  <a:pt x="1074029" y="182595"/>
                </a:lnTo>
                <a:lnTo>
                  <a:pt x="1075910" y="180592"/>
                </a:lnTo>
                <a:lnTo>
                  <a:pt x="1077852" y="178650"/>
                </a:lnTo>
                <a:lnTo>
                  <a:pt x="1079915" y="176709"/>
                </a:lnTo>
                <a:lnTo>
                  <a:pt x="1081978" y="174827"/>
                </a:lnTo>
                <a:lnTo>
                  <a:pt x="1084102" y="173068"/>
                </a:lnTo>
                <a:lnTo>
                  <a:pt x="1086347" y="171308"/>
                </a:lnTo>
                <a:lnTo>
                  <a:pt x="1088653" y="169669"/>
                </a:lnTo>
                <a:lnTo>
                  <a:pt x="1091081" y="168092"/>
                </a:lnTo>
                <a:lnTo>
                  <a:pt x="1093569" y="166575"/>
                </a:lnTo>
                <a:lnTo>
                  <a:pt x="1096117" y="165179"/>
                </a:lnTo>
                <a:lnTo>
                  <a:pt x="1098787" y="163844"/>
                </a:lnTo>
                <a:lnTo>
                  <a:pt x="1101457" y="162509"/>
                </a:lnTo>
                <a:lnTo>
                  <a:pt x="1104309" y="161417"/>
                </a:lnTo>
                <a:lnTo>
                  <a:pt x="1107161" y="160264"/>
                </a:lnTo>
                <a:lnTo>
                  <a:pt x="1110195" y="159232"/>
                </a:lnTo>
                <a:lnTo>
                  <a:pt x="1113230" y="158383"/>
                </a:lnTo>
                <a:lnTo>
                  <a:pt x="1116324" y="157594"/>
                </a:lnTo>
                <a:lnTo>
                  <a:pt x="1119601" y="156866"/>
                </a:lnTo>
                <a:lnTo>
                  <a:pt x="1122878" y="156259"/>
                </a:lnTo>
                <a:lnTo>
                  <a:pt x="1126276" y="155773"/>
                </a:lnTo>
                <a:lnTo>
                  <a:pt x="1129796" y="155349"/>
                </a:lnTo>
                <a:lnTo>
                  <a:pt x="1133315" y="155045"/>
                </a:lnTo>
                <a:lnTo>
                  <a:pt x="1136956" y="154863"/>
                </a:lnTo>
                <a:lnTo>
                  <a:pt x="1140718" y="154802"/>
                </a:lnTo>
                <a:lnTo>
                  <a:pt x="1144420" y="155227"/>
                </a:lnTo>
                <a:lnTo>
                  <a:pt x="1148061" y="155713"/>
                </a:lnTo>
                <a:lnTo>
                  <a:pt x="1151641" y="156259"/>
                </a:lnTo>
                <a:lnTo>
                  <a:pt x="1155039" y="156866"/>
                </a:lnTo>
                <a:lnTo>
                  <a:pt x="1158437" y="157594"/>
                </a:lnTo>
                <a:lnTo>
                  <a:pt x="1161775" y="158322"/>
                </a:lnTo>
                <a:lnTo>
                  <a:pt x="1164991" y="159172"/>
                </a:lnTo>
                <a:lnTo>
                  <a:pt x="1168086" y="160082"/>
                </a:lnTo>
                <a:lnTo>
                  <a:pt x="1171120" y="161053"/>
                </a:lnTo>
                <a:lnTo>
                  <a:pt x="1174093" y="162084"/>
                </a:lnTo>
                <a:lnTo>
                  <a:pt x="1176945" y="163237"/>
                </a:lnTo>
                <a:lnTo>
                  <a:pt x="1179737" y="164329"/>
                </a:lnTo>
                <a:lnTo>
                  <a:pt x="1182467" y="165543"/>
                </a:lnTo>
                <a:lnTo>
                  <a:pt x="1185077" y="166757"/>
                </a:lnTo>
                <a:lnTo>
                  <a:pt x="1187565" y="168092"/>
                </a:lnTo>
                <a:lnTo>
                  <a:pt x="1189992" y="169487"/>
                </a:lnTo>
                <a:lnTo>
                  <a:pt x="1190053" y="165361"/>
                </a:lnTo>
                <a:lnTo>
                  <a:pt x="1190356" y="161356"/>
                </a:lnTo>
                <a:lnTo>
                  <a:pt x="1190659" y="157290"/>
                </a:lnTo>
                <a:lnTo>
                  <a:pt x="1191084" y="153407"/>
                </a:lnTo>
                <a:lnTo>
                  <a:pt x="1191691" y="149523"/>
                </a:lnTo>
                <a:lnTo>
                  <a:pt x="1192419" y="145700"/>
                </a:lnTo>
                <a:lnTo>
                  <a:pt x="1193269" y="141938"/>
                </a:lnTo>
                <a:lnTo>
                  <a:pt x="1194300" y="138297"/>
                </a:lnTo>
                <a:lnTo>
                  <a:pt x="1195393" y="134717"/>
                </a:lnTo>
                <a:lnTo>
                  <a:pt x="1196728" y="131197"/>
                </a:lnTo>
                <a:lnTo>
                  <a:pt x="1198123" y="127738"/>
                </a:lnTo>
                <a:lnTo>
                  <a:pt x="1199701" y="124401"/>
                </a:lnTo>
                <a:lnTo>
                  <a:pt x="1201461" y="121185"/>
                </a:lnTo>
                <a:lnTo>
                  <a:pt x="1203281" y="117969"/>
                </a:lnTo>
                <a:lnTo>
                  <a:pt x="1205284" y="114874"/>
                </a:lnTo>
                <a:lnTo>
                  <a:pt x="1207408" y="111961"/>
                </a:lnTo>
                <a:lnTo>
                  <a:pt x="1209714" y="109048"/>
                </a:lnTo>
                <a:lnTo>
                  <a:pt x="1212141" y="106318"/>
                </a:lnTo>
                <a:lnTo>
                  <a:pt x="1214811" y="103708"/>
                </a:lnTo>
                <a:lnTo>
                  <a:pt x="1217541" y="101160"/>
                </a:lnTo>
                <a:lnTo>
                  <a:pt x="1220454" y="98793"/>
                </a:lnTo>
                <a:lnTo>
                  <a:pt x="1223549" y="96548"/>
                </a:lnTo>
                <a:lnTo>
                  <a:pt x="1226765" y="94424"/>
                </a:lnTo>
                <a:lnTo>
                  <a:pt x="1230163" y="92422"/>
                </a:lnTo>
                <a:lnTo>
                  <a:pt x="1233744" y="90601"/>
                </a:lnTo>
                <a:lnTo>
                  <a:pt x="1237445" y="88902"/>
                </a:lnTo>
                <a:lnTo>
                  <a:pt x="1241329" y="87324"/>
                </a:lnTo>
                <a:lnTo>
                  <a:pt x="1245334" y="85868"/>
                </a:lnTo>
                <a:lnTo>
                  <a:pt x="1249581" y="84654"/>
                </a:lnTo>
                <a:lnTo>
                  <a:pt x="1253951" y="83501"/>
                </a:lnTo>
                <a:lnTo>
                  <a:pt x="1258502" y="82591"/>
                </a:lnTo>
                <a:lnTo>
                  <a:pt x="1263174" y="81802"/>
                </a:lnTo>
                <a:lnTo>
                  <a:pt x="1269728" y="81317"/>
                </a:lnTo>
                <a:close/>
                <a:moveTo>
                  <a:pt x="460833" y="0"/>
                </a:moveTo>
                <a:lnTo>
                  <a:pt x="464845" y="189"/>
                </a:lnTo>
                <a:lnTo>
                  <a:pt x="468818" y="568"/>
                </a:lnTo>
                <a:lnTo>
                  <a:pt x="472716" y="1211"/>
                </a:lnTo>
                <a:lnTo>
                  <a:pt x="476576" y="2082"/>
                </a:lnTo>
                <a:lnTo>
                  <a:pt x="480361" y="3141"/>
                </a:lnTo>
                <a:lnTo>
                  <a:pt x="484070" y="4390"/>
                </a:lnTo>
                <a:lnTo>
                  <a:pt x="487741" y="5828"/>
                </a:lnTo>
                <a:lnTo>
                  <a:pt x="491260" y="7418"/>
                </a:lnTo>
                <a:lnTo>
                  <a:pt x="494704" y="9234"/>
                </a:lnTo>
                <a:lnTo>
                  <a:pt x="497996" y="11202"/>
                </a:lnTo>
                <a:lnTo>
                  <a:pt x="501213" y="13321"/>
                </a:lnTo>
                <a:lnTo>
                  <a:pt x="504316" y="15592"/>
                </a:lnTo>
                <a:lnTo>
                  <a:pt x="507268" y="18014"/>
                </a:lnTo>
                <a:lnTo>
                  <a:pt x="510069" y="20550"/>
                </a:lnTo>
                <a:lnTo>
                  <a:pt x="512718" y="23237"/>
                </a:lnTo>
                <a:lnTo>
                  <a:pt x="515178" y="26037"/>
                </a:lnTo>
                <a:lnTo>
                  <a:pt x="517486" y="28951"/>
                </a:lnTo>
                <a:lnTo>
                  <a:pt x="519644" y="31979"/>
                </a:lnTo>
                <a:lnTo>
                  <a:pt x="521574" y="35044"/>
                </a:lnTo>
                <a:lnTo>
                  <a:pt x="523352" y="38261"/>
                </a:lnTo>
                <a:lnTo>
                  <a:pt x="524904" y="41553"/>
                </a:lnTo>
                <a:lnTo>
                  <a:pt x="526191" y="44846"/>
                </a:lnTo>
                <a:lnTo>
                  <a:pt x="527326" y="48252"/>
                </a:lnTo>
                <a:lnTo>
                  <a:pt x="528196" y="51733"/>
                </a:lnTo>
                <a:lnTo>
                  <a:pt x="528802" y="55253"/>
                </a:lnTo>
                <a:lnTo>
                  <a:pt x="529218" y="58810"/>
                </a:lnTo>
                <a:lnTo>
                  <a:pt x="529332" y="62368"/>
                </a:lnTo>
                <a:lnTo>
                  <a:pt x="529180" y="65963"/>
                </a:lnTo>
                <a:lnTo>
                  <a:pt x="528726" y="69596"/>
                </a:lnTo>
                <a:lnTo>
                  <a:pt x="528045" y="73229"/>
                </a:lnTo>
                <a:lnTo>
                  <a:pt x="528878" y="72586"/>
                </a:lnTo>
                <a:lnTo>
                  <a:pt x="529786" y="71980"/>
                </a:lnTo>
                <a:lnTo>
                  <a:pt x="530694" y="71413"/>
                </a:lnTo>
                <a:lnTo>
                  <a:pt x="531640" y="70883"/>
                </a:lnTo>
                <a:lnTo>
                  <a:pt x="532624" y="70353"/>
                </a:lnTo>
                <a:lnTo>
                  <a:pt x="533570" y="69861"/>
                </a:lnTo>
                <a:lnTo>
                  <a:pt x="534554" y="69407"/>
                </a:lnTo>
                <a:lnTo>
                  <a:pt x="535576" y="68953"/>
                </a:lnTo>
                <a:lnTo>
                  <a:pt x="536598" y="68536"/>
                </a:lnTo>
                <a:lnTo>
                  <a:pt x="537620" y="68158"/>
                </a:lnTo>
                <a:lnTo>
                  <a:pt x="538679" y="67780"/>
                </a:lnTo>
                <a:lnTo>
                  <a:pt x="539739" y="67477"/>
                </a:lnTo>
                <a:lnTo>
                  <a:pt x="540799" y="67174"/>
                </a:lnTo>
                <a:lnTo>
                  <a:pt x="541858" y="66909"/>
                </a:lnTo>
                <a:lnTo>
                  <a:pt x="542918" y="66606"/>
                </a:lnTo>
                <a:lnTo>
                  <a:pt x="544015" y="66379"/>
                </a:lnTo>
                <a:lnTo>
                  <a:pt x="547951" y="65774"/>
                </a:lnTo>
                <a:lnTo>
                  <a:pt x="551849" y="65320"/>
                </a:lnTo>
                <a:lnTo>
                  <a:pt x="555747" y="65093"/>
                </a:lnTo>
                <a:lnTo>
                  <a:pt x="559570" y="65055"/>
                </a:lnTo>
                <a:lnTo>
                  <a:pt x="563354" y="65206"/>
                </a:lnTo>
                <a:lnTo>
                  <a:pt x="567138" y="65585"/>
                </a:lnTo>
                <a:lnTo>
                  <a:pt x="570847" y="66077"/>
                </a:lnTo>
                <a:lnTo>
                  <a:pt x="574442" y="66758"/>
                </a:lnTo>
                <a:lnTo>
                  <a:pt x="578000" y="67590"/>
                </a:lnTo>
                <a:lnTo>
                  <a:pt x="581482" y="68612"/>
                </a:lnTo>
                <a:lnTo>
                  <a:pt x="584888" y="69785"/>
                </a:lnTo>
                <a:lnTo>
                  <a:pt x="588218" y="71110"/>
                </a:lnTo>
                <a:lnTo>
                  <a:pt x="591435" y="72586"/>
                </a:lnTo>
                <a:lnTo>
                  <a:pt x="594500" y="74213"/>
                </a:lnTo>
                <a:lnTo>
                  <a:pt x="597528" y="75916"/>
                </a:lnTo>
                <a:lnTo>
                  <a:pt x="600442" y="77808"/>
                </a:lnTo>
                <a:lnTo>
                  <a:pt x="603204" y="79738"/>
                </a:lnTo>
                <a:lnTo>
                  <a:pt x="605853" y="81858"/>
                </a:lnTo>
                <a:lnTo>
                  <a:pt x="608389" y="84053"/>
                </a:lnTo>
                <a:lnTo>
                  <a:pt x="610735" y="86361"/>
                </a:lnTo>
                <a:lnTo>
                  <a:pt x="612968" y="88783"/>
                </a:lnTo>
                <a:lnTo>
                  <a:pt x="615012" y="91281"/>
                </a:lnTo>
                <a:lnTo>
                  <a:pt x="616942" y="93854"/>
                </a:lnTo>
                <a:lnTo>
                  <a:pt x="618721" y="96503"/>
                </a:lnTo>
                <a:lnTo>
                  <a:pt x="620310" y="99228"/>
                </a:lnTo>
                <a:lnTo>
                  <a:pt x="621710" y="102029"/>
                </a:lnTo>
                <a:lnTo>
                  <a:pt x="622921" y="104867"/>
                </a:lnTo>
                <a:lnTo>
                  <a:pt x="623981" y="107819"/>
                </a:lnTo>
                <a:lnTo>
                  <a:pt x="624814" y="110771"/>
                </a:lnTo>
                <a:lnTo>
                  <a:pt x="625419" y="113798"/>
                </a:lnTo>
                <a:lnTo>
                  <a:pt x="625873" y="116826"/>
                </a:lnTo>
                <a:lnTo>
                  <a:pt x="626100" y="119929"/>
                </a:lnTo>
                <a:lnTo>
                  <a:pt x="626138" y="122881"/>
                </a:lnTo>
                <a:lnTo>
                  <a:pt x="626062" y="125909"/>
                </a:lnTo>
                <a:lnTo>
                  <a:pt x="625873" y="128860"/>
                </a:lnTo>
                <a:lnTo>
                  <a:pt x="625495" y="131850"/>
                </a:lnTo>
                <a:lnTo>
                  <a:pt x="625078" y="134802"/>
                </a:lnTo>
                <a:lnTo>
                  <a:pt x="624511" y="137716"/>
                </a:lnTo>
                <a:lnTo>
                  <a:pt x="623830" y="140592"/>
                </a:lnTo>
                <a:lnTo>
                  <a:pt x="622997" y="143431"/>
                </a:lnTo>
                <a:lnTo>
                  <a:pt x="622089" y="146231"/>
                </a:lnTo>
                <a:lnTo>
                  <a:pt x="621067" y="148956"/>
                </a:lnTo>
                <a:lnTo>
                  <a:pt x="619932" y="151605"/>
                </a:lnTo>
                <a:lnTo>
                  <a:pt x="618645" y="154216"/>
                </a:lnTo>
                <a:lnTo>
                  <a:pt x="617282" y="156714"/>
                </a:lnTo>
                <a:lnTo>
                  <a:pt x="615807" y="159136"/>
                </a:lnTo>
                <a:lnTo>
                  <a:pt x="614255" y="161482"/>
                </a:lnTo>
                <a:lnTo>
                  <a:pt x="612552" y="163753"/>
                </a:lnTo>
                <a:lnTo>
                  <a:pt x="610773" y="165872"/>
                </a:lnTo>
                <a:lnTo>
                  <a:pt x="608881" y="167916"/>
                </a:lnTo>
                <a:lnTo>
                  <a:pt x="606875" y="169808"/>
                </a:lnTo>
                <a:lnTo>
                  <a:pt x="604794" y="171587"/>
                </a:lnTo>
                <a:lnTo>
                  <a:pt x="602637" y="173214"/>
                </a:lnTo>
                <a:lnTo>
                  <a:pt x="600328" y="174690"/>
                </a:lnTo>
                <a:lnTo>
                  <a:pt x="597906" y="176015"/>
                </a:lnTo>
                <a:lnTo>
                  <a:pt x="595446" y="177226"/>
                </a:lnTo>
                <a:lnTo>
                  <a:pt x="592911" y="178247"/>
                </a:lnTo>
                <a:lnTo>
                  <a:pt x="590261" y="179118"/>
                </a:lnTo>
                <a:lnTo>
                  <a:pt x="587499" y="179799"/>
                </a:lnTo>
                <a:lnTo>
                  <a:pt x="584660" y="180291"/>
                </a:lnTo>
                <a:lnTo>
                  <a:pt x="581746" y="180556"/>
                </a:lnTo>
                <a:lnTo>
                  <a:pt x="578757" y="180670"/>
                </a:lnTo>
                <a:lnTo>
                  <a:pt x="575653" y="180556"/>
                </a:lnTo>
                <a:lnTo>
                  <a:pt x="572475" y="180253"/>
                </a:lnTo>
                <a:lnTo>
                  <a:pt x="571377" y="181313"/>
                </a:lnTo>
                <a:lnTo>
                  <a:pt x="570280" y="182373"/>
                </a:lnTo>
                <a:lnTo>
                  <a:pt x="569144" y="183432"/>
                </a:lnTo>
                <a:lnTo>
                  <a:pt x="567971" y="184454"/>
                </a:lnTo>
                <a:lnTo>
                  <a:pt x="566798" y="185476"/>
                </a:lnTo>
                <a:lnTo>
                  <a:pt x="565587" y="186498"/>
                </a:lnTo>
                <a:lnTo>
                  <a:pt x="564376" y="187482"/>
                </a:lnTo>
                <a:lnTo>
                  <a:pt x="563127" y="188465"/>
                </a:lnTo>
                <a:lnTo>
                  <a:pt x="561840" y="189412"/>
                </a:lnTo>
                <a:lnTo>
                  <a:pt x="560553" y="190320"/>
                </a:lnTo>
                <a:lnTo>
                  <a:pt x="559229" y="191228"/>
                </a:lnTo>
                <a:lnTo>
                  <a:pt x="557867" y="192099"/>
                </a:lnTo>
                <a:lnTo>
                  <a:pt x="556466" y="192969"/>
                </a:lnTo>
                <a:lnTo>
                  <a:pt x="555104" y="193764"/>
                </a:lnTo>
                <a:lnTo>
                  <a:pt x="553704" y="194596"/>
                </a:lnTo>
                <a:lnTo>
                  <a:pt x="552266" y="195315"/>
                </a:lnTo>
                <a:lnTo>
                  <a:pt x="550790" y="196072"/>
                </a:lnTo>
                <a:lnTo>
                  <a:pt x="549314" y="196791"/>
                </a:lnTo>
                <a:lnTo>
                  <a:pt x="547838" y="197435"/>
                </a:lnTo>
                <a:lnTo>
                  <a:pt x="546362" y="198078"/>
                </a:lnTo>
                <a:lnTo>
                  <a:pt x="544772" y="198608"/>
                </a:lnTo>
                <a:lnTo>
                  <a:pt x="543259" y="199175"/>
                </a:lnTo>
                <a:lnTo>
                  <a:pt x="541669" y="199667"/>
                </a:lnTo>
                <a:lnTo>
                  <a:pt x="540117" y="200084"/>
                </a:lnTo>
                <a:lnTo>
                  <a:pt x="538528" y="200538"/>
                </a:lnTo>
                <a:lnTo>
                  <a:pt x="536863" y="200878"/>
                </a:lnTo>
                <a:lnTo>
                  <a:pt x="535273" y="201143"/>
                </a:lnTo>
                <a:lnTo>
                  <a:pt x="533608" y="201446"/>
                </a:lnTo>
                <a:lnTo>
                  <a:pt x="531943" y="201635"/>
                </a:lnTo>
                <a:lnTo>
                  <a:pt x="530278" y="201787"/>
                </a:lnTo>
                <a:lnTo>
                  <a:pt x="528575" y="201862"/>
                </a:lnTo>
                <a:lnTo>
                  <a:pt x="526910" y="201900"/>
                </a:lnTo>
                <a:lnTo>
                  <a:pt x="525320" y="201976"/>
                </a:lnTo>
                <a:lnTo>
                  <a:pt x="523920" y="202014"/>
                </a:lnTo>
                <a:lnTo>
                  <a:pt x="522595" y="202014"/>
                </a:lnTo>
                <a:lnTo>
                  <a:pt x="521347" y="202014"/>
                </a:lnTo>
                <a:lnTo>
                  <a:pt x="519152" y="201938"/>
                </a:lnTo>
                <a:lnTo>
                  <a:pt x="517184" y="201825"/>
                </a:lnTo>
                <a:lnTo>
                  <a:pt x="515518" y="201749"/>
                </a:lnTo>
                <a:lnTo>
                  <a:pt x="513929" y="201749"/>
                </a:lnTo>
                <a:lnTo>
                  <a:pt x="513210" y="201787"/>
                </a:lnTo>
                <a:lnTo>
                  <a:pt x="512491" y="201862"/>
                </a:lnTo>
                <a:lnTo>
                  <a:pt x="511772" y="201976"/>
                </a:lnTo>
                <a:lnTo>
                  <a:pt x="511053" y="202165"/>
                </a:lnTo>
                <a:lnTo>
                  <a:pt x="510334" y="202392"/>
                </a:lnTo>
                <a:lnTo>
                  <a:pt x="509615" y="202733"/>
                </a:lnTo>
                <a:lnTo>
                  <a:pt x="508820" y="203111"/>
                </a:lnTo>
                <a:lnTo>
                  <a:pt x="507987" y="203565"/>
                </a:lnTo>
                <a:lnTo>
                  <a:pt x="507155" y="204133"/>
                </a:lnTo>
                <a:lnTo>
                  <a:pt x="506284" y="204776"/>
                </a:lnTo>
                <a:lnTo>
                  <a:pt x="505300" y="205533"/>
                </a:lnTo>
                <a:lnTo>
                  <a:pt x="504279" y="206404"/>
                </a:lnTo>
                <a:lnTo>
                  <a:pt x="503181" y="207312"/>
                </a:lnTo>
                <a:lnTo>
                  <a:pt x="501970" y="208409"/>
                </a:lnTo>
                <a:lnTo>
                  <a:pt x="500721" y="209621"/>
                </a:lnTo>
                <a:lnTo>
                  <a:pt x="499359" y="211021"/>
                </a:lnTo>
                <a:lnTo>
                  <a:pt x="496256" y="214124"/>
                </a:lnTo>
                <a:lnTo>
                  <a:pt x="492660" y="217833"/>
                </a:lnTo>
                <a:lnTo>
                  <a:pt x="490465" y="219460"/>
                </a:lnTo>
                <a:lnTo>
                  <a:pt x="488422" y="220974"/>
                </a:lnTo>
                <a:lnTo>
                  <a:pt x="486416" y="222488"/>
                </a:lnTo>
                <a:lnTo>
                  <a:pt x="484524" y="223964"/>
                </a:lnTo>
                <a:lnTo>
                  <a:pt x="482669" y="225439"/>
                </a:lnTo>
                <a:lnTo>
                  <a:pt x="480853" y="226802"/>
                </a:lnTo>
                <a:lnTo>
                  <a:pt x="479036" y="228164"/>
                </a:lnTo>
                <a:lnTo>
                  <a:pt x="477182" y="229489"/>
                </a:lnTo>
                <a:lnTo>
                  <a:pt x="475328" y="230738"/>
                </a:lnTo>
                <a:lnTo>
                  <a:pt x="473360" y="231987"/>
                </a:lnTo>
                <a:lnTo>
                  <a:pt x="471354" y="233160"/>
                </a:lnTo>
                <a:lnTo>
                  <a:pt x="469235" y="234295"/>
                </a:lnTo>
                <a:lnTo>
                  <a:pt x="467077" y="235393"/>
                </a:lnTo>
                <a:lnTo>
                  <a:pt x="464655" y="236414"/>
                </a:lnTo>
                <a:lnTo>
                  <a:pt x="462158" y="237398"/>
                </a:lnTo>
                <a:lnTo>
                  <a:pt x="459433" y="238307"/>
                </a:lnTo>
                <a:lnTo>
                  <a:pt x="456519" y="239215"/>
                </a:lnTo>
                <a:lnTo>
                  <a:pt x="453416" y="240047"/>
                </a:lnTo>
                <a:lnTo>
                  <a:pt x="450010" y="240804"/>
                </a:lnTo>
                <a:lnTo>
                  <a:pt x="446376" y="241523"/>
                </a:lnTo>
                <a:lnTo>
                  <a:pt x="442441" y="242167"/>
                </a:lnTo>
                <a:lnTo>
                  <a:pt x="438164" y="242772"/>
                </a:lnTo>
                <a:lnTo>
                  <a:pt x="433585" y="243302"/>
                </a:lnTo>
                <a:lnTo>
                  <a:pt x="428665" y="243794"/>
                </a:lnTo>
                <a:lnTo>
                  <a:pt x="423405" y="244172"/>
                </a:lnTo>
                <a:lnTo>
                  <a:pt x="417690" y="244513"/>
                </a:lnTo>
                <a:lnTo>
                  <a:pt x="411559" y="244816"/>
                </a:lnTo>
                <a:lnTo>
                  <a:pt x="405050" y="245005"/>
                </a:lnTo>
                <a:lnTo>
                  <a:pt x="398011" y="245156"/>
                </a:lnTo>
                <a:lnTo>
                  <a:pt x="390518" y="245232"/>
                </a:lnTo>
                <a:lnTo>
                  <a:pt x="382533" y="245232"/>
                </a:lnTo>
                <a:lnTo>
                  <a:pt x="374056" y="245156"/>
                </a:lnTo>
                <a:lnTo>
                  <a:pt x="381246" y="244400"/>
                </a:lnTo>
                <a:lnTo>
                  <a:pt x="388020" y="243643"/>
                </a:lnTo>
                <a:lnTo>
                  <a:pt x="394416" y="242810"/>
                </a:lnTo>
                <a:lnTo>
                  <a:pt x="400509" y="241940"/>
                </a:lnTo>
                <a:lnTo>
                  <a:pt x="406261" y="241107"/>
                </a:lnTo>
                <a:lnTo>
                  <a:pt x="411597" y="240199"/>
                </a:lnTo>
                <a:lnTo>
                  <a:pt x="416706" y="239291"/>
                </a:lnTo>
                <a:lnTo>
                  <a:pt x="421475" y="238307"/>
                </a:lnTo>
                <a:lnTo>
                  <a:pt x="425978" y="237360"/>
                </a:lnTo>
                <a:lnTo>
                  <a:pt x="430179" y="236377"/>
                </a:lnTo>
                <a:lnTo>
                  <a:pt x="434153" y="235355"/>
                </a:lnTo>
                <a:lnTo>
                  <a:pt x="437861" y="234295"/>
                </a:lnTo>
                <a:lnTo>
                  <a:pt x="441343" y="233198"/>
                </a:lnTo>
                <a:lnTo>
                  <a:pt x="444636" y="232100"/>
                </a:lnTo>
                <a:lnTo>
                  <a:pt x="447739" y="230965"/>
                </a:lnTo>
                <a:lnTo>
                  <a:pt x="450615" y="229792"/>
                </a:lnTo>
                <a:lnTo>
                  <a:pt x="453340" y="228618"/>
                </a:lnTo>
                <a:lnTo>
                  <a:pt x="455913" y="227370"/>
                </a:lnTo>
                <a:lnTo>
                  <a:pt x="458335" y="226159"/>
                </a:lnTo>
                <a:lnTo>
                  <a:pt x="460644" y="224872"/>
                </a:lnTo>
                <a:lnTo>
                  <a:pt x="462839" y="223585"/>
                </a:lnTo>
                <a:lnTo>
                  <a:pt x="464920" y="222261"/>
                </a:lnTo>
                <a:lnTo>
                  <a:pt x="466888" y="220936"/>
                </a:lnTo>
                <a:lnTo>
                  <a:pt x="468856" y="219574"/>
                </a:lnTo>
                <a:lnTo>
                  <a:pt x="470748" y="218136"/>
                </a:lnTo>
                <a:lnTo>
                  <a:pt x="472565" y="216697"/>
                </a:lnTo>
                <a:lnTo>
                  <a:pt x="474381" y="215259"/>
                </a:lnTo>
                <a:lnTo>
                  <a:pt x="476160" y="213783"/>
                </a:lnTo>
                <a:lnTo>
                  <a:pt x="479793" y="210718"/>
                </a:lnTo>
                <a:lnTo>
                  <a:pt x="483540" y="207615"/>
                </a:lnTo>
                <a:lnTo>
                  <a:pt x="485810" y="205723"/>
                </a:lnTo>
                <a:lnTo>
                  <a:pt x="487892" y="203982"/>
                </a:lnTo>
                <a:lnTo>
                  <a:pt x="489784" y="202279"/>
                </a:lnTo>
                <a:lnTo>
                  <a:pt x="491563" y="200727"/>
                </a:lnTo>
                <a:lnTo>
                  <a:pt x="494666" y="197927"/>
                </a:lnTo>
                <a:lnTo>
                  <a:pt x="497240" y="195467"/>
                </a:lnTo>
                <a:lnTo>
                  <a:pt x="499397" y="193347"/>
                </a:lnTo>
                <a:lnTo>
                  <a:pt x="501175" y="191607"/>
                </a:lnTo>
                <a:lnTo>
                  <a:pt x="501970" y="190850"/>
                </a:lnTo>
                <a:lnTo>
                  <a:pt x="502727" y="190168"/>
                </a:lnTo>
                <a:lnTo>
                  <a:pt x="503408" y="189601"/>
                </a:lnTo>
                <a:lnTo>
                  <a:pt x="504089" y="189071"/>
                </a:lnTo>
                <a:lnTo>
                  <a:pt x="504695" y="188655"/>
                </a:lnTo>
                <a:lnTo>
                  <a:pt x="505300" y="188276"/>
                </a:lnTo>
                <a:lnTo>
                  <a:pt x="505906" y="187936"/>
                </a:lnTo>
                <a:lnTo>
                  <a:pt x="506549" y="187709"/>
                </a:lnTo>
                <a:lnTo>
                  <a:pt x="507117" y="187557"/>
                </a:lnTo>
                <a:lnTo>
                  <a:pt x="507798" y="187444"/>
                </a:lnTo>
                <a:lnTo>
                  <a:pt x="508479" y="187406"/>
                </a:lnTo>
                <a:lnTo>
                  <a:pt x="509198" y="187406"/>
                </a:lnTo>
                <a:lnTo>
                  <a:pt x="509993" y="187482"/>
                </a:lnTo>
                <a:lnTo>
                  <a:pt x="510826" y="187595"/>
                </a:lnTo>
                <a:lnTo>
                  <a:pt x="511696" y="187746"/>
                </a:lnTo>
                <a:lnTo>
                  <a:pt x="512718" y="187973"/>
                </a:lnTo>
                <a:lnTo>
                  <a:pt x="514989" y="188617"/>
                </a:lnTo>
                <a:lnTo>
                  <a:pt x="517751" y="189374"/>
                </a:lnTo>
                <a:lnTo>
                  <a:pt x="519644" y="189374"/>
                </a:lnTo>
                <a:lnTo>
                  <a:pt x="521536" y="189298"/>
                </a:lnTo>
                <a:lnTo>
                  <a:pt x="523352" y="189222"/>
                </a:lnTo>
                <a:lnTo>
                  <a:pt x="525131" y="189147"/>
                </a:lnTo>
                <a:lnTo>
                  <a:pt x="526872" y="189033"/>
                </a:lnTo>
                <a:lnTo>
                  <a:pt x="528575" y="188882"/>
                </a:lnTo>
                <a:lnTo>
                  <a:pt x="530240" y="188730"/>
                </a:lnTo>
                <a:lnTo>
                  <a:pt x="531867" y="188541"/>
                </a:lnTo>
                <a:lnTo>
                  <a:pt x="533419" y="188314"/>
                </a:lnTo>
                <a:lnTo>
                  <a:pt x="534971" y="188049"/>
                </a:lnTo>
                <a:lnTo>
                  <a:pt x="536447" y="187784"/>
                </a:lnTo>
                <a:lnTo>
                  <a:pt x="537885" y="187519"/>
                </a:lnTo>
                <a:lnTo>
                  <a:pt x="539285" y="187179"/>
                </a:lnTo>
                <a:lnTo>
                  <a:pt x="540685" y="186838"/>
                </a:lnTo>
                <a:lnTo>
                  <a:pt x="542010" y="186460"/>
                </a:lnTo>
                <a:lnTo>
                  <a:pt x="543296" y="186081"/>
                </a:lnTo>
                <a:lnTo>
                  <a:pt x="544507" y="185665"/>
                </a:lnTo>
                <a:lnTo>
                  <a:pt x="545718" y="185249"/>
                </a:lnTo>
                <a:lnTo>
                  <a:pt x="546854" y="184795"/>
                </a:lnTo>
                <a:lnTo>
                  <a:pt x="547951" y="184303"/>
                </a:lnTo>
                <a:lnTo>
                  <a:pt x="549011" y="183811"/>
                </a:lnTo>
                <a:lnTo>
                  <a:pt x="550033" y="183243"/>
                </a:lnTo>
                <a:lnTo>
                  <a:pt x="551017" y="182713"/>
                </a:lnTo>
                <a:lnTo>
                  <a:pt x="551887" y="182183"/>
                </a:lnTo>
                <a:lnTo>
                  <a:pt x="552795" y="181578"/>
                </a:lnTo>
                <a:lnTo>
                  <a:pt x="553628" y="180972"/>
                </a:lnTo>
                <a:lnTo>
                  <a:pt x="554423" y="180329"/>
                </a:lnTo>
                <a:lnTo>
                  <a:pt x="555142" y="179648"/>
                </a:lnTo>
                <a:lnTo>
                  <a:pt x="555861" y="179004"/>
                </a:lnTo>
                <a:lnTo>
                  <a:pt x="556504" y="178285"/>
                </a:lnTo>
                <a:lnTo>
                  <a:pt x="557110" y="177604"/>
                </a:lnTo>
                <a:lnTo>
                  <a:pt x="557639" y="176847"/>
                </a:lnTo>
                <a:lnTo>
                  <a:pt x="557488" y="176809"/>
                </a:lnTo>
                <a:lnTo>
                  <a:pt x="557110" y="176696"/>
                </a:lnTo>
                <a:lnTo>
                  <a:pt x="556883" y="176582"/>
                </a:lnTo>
                <a:lnTo>
                  <a:pt x="556693" y="176393"/>
                </a:lnTo>
                <a:lnTo>
                  <a:pt x="556656" y="176242"/>
                </a:lnTo>
                <a:lnTo>
                  <a:pt x="556542" y="176052"/>
                </a:lnTo>
                <a:lnTo>
                  <a:pt x="556504" y="175901"/>
                </a:lnTo>
                <a:lnTo>
                  <a:pt x="556504" y="175712"/>
                </a:lnTo>
                <a:lnTo>
                  <a:pt x="553439" y="174349"/>
                </a:lnTo>
                <a:lnTo>
                  <a:pt x="550638" y="172874"/>
                </a:lnTo>
                <a:lnTo>
                  <a:pt x="548103" y="171208"/>
                </a:lnTo>
                <a:lnTo>
                  <a:pt x="545794" y="169468"/>
                </a:lnTo>
                <a:lnTo>
                  <a:pt x="543751" y="167613"/>
                </a:lnTo>
                <a:lnTo>
                  <a:pt x="541972" y="165683"/>
                </a:lnTo>
                <a:lnTo>
                  <a:pt x="540420" y="163602"/>
                </a:lnTo>
                <a:lnTo>
                  <a:pt x="539096" y="161482"/>
                </a:lnTo>
                <a:lnTo>
                  <a:pt x="537960" y="159363"/>
                </a:lnTo>
                <a:lnTo>
                  <a:pt x="537128" y="157092"/>
                </a:lnTo>
                <a:lnTo>
                  <a:pt x="536409" y="154822"/>
                </a:lnTo>
                <a:lnTo>
                  <a:pt x="535917" y="152513"/>
                </a:lnTo>
                <a:lnTo>
                  <a:pt x="535652" y="150205"/>
                </a:lnTo>
                <a:lnTo>
                  <a:pt x="535576" y="147858"/>
                </a:lnTo>
                <a:lnTo>
                  <a:pt x="535690" y="145550"/>
                </a:lnTo>
                <a:lnTo>
                  <a:pt x="535992" y="143241"/>
                </a:lnTo>
                <a:lnTo>
                  <a:pt x="536447" y="140971"/>
                </a:lnTo>
                <a:lnTo>
                  <a:pt x="537052" y="138700"/>
                </a:lnTo>
                <a:lnTo>
                  <a:pt x="537885" y="136543"/>
                </a:lnTo>
                <a:lnTo>
                  <a:pt x="538831" y="134424"/>
                </a:lnTo>
                <a:lnTo>
                  <a:pt x="539928" y="132342"/>
                </a:lnTo>
                <a:lnTo>
                  <a:pt x="541139" y="130336"/>
                </a:lnTo>
                <a:lnTo>
                  <a:pt x="542502" y="128482"/>
                </a:lnTo>
                <a:lnTo>
                  <a:pt x="544053" y="126703"/>
                </a:lnTo>
                <a:lnTo>
                  <a:pt x="545643" y="125038"/>
                </a:lnTo>
                <a:lnTo>
                  <a:pt x="547384" y="123524"/>
                </a:lnTo>
                <a:lnTo>
                  <a:pt x="549238" y="122124"/>
                </a:lnTo>
                <a:lnTo>
                  <a:pt x="551206" y="120913"/>
                </a:lnTo>
                <a:lnTo>
                  <a:pt x="553287" y="119816"/>
                </a:lnTo>
                <a:lnTo>
                  <a:pt x="555369" y="118907"/>
                </a:lnTo>
                <a:lnTo>
                  <a:pt x="557602" y="118150"/>
                </a:lnTo>
                <a:lnTo>
                  <a:pt x="559948" y="117659"/>
                </a:lnTo>
                <a:lnTo>
                  <a:pt x="560856" y="117469"/>
                </a:lnTo>
                <a:lnTo>
                  <a:pt x="561840" y="117356"/>
                </a:lnTo>
                <a:lnTo>
                  <a:pt x="562900" y="117280"/>
                </a:lnTo>
                <a:lnTo>
                  <a:pt x="563997" y="117280"/>
                </a:lnTo>
                <a:lnTo>
                  <a:pt x="565133" y="117318"/>
                </a:lnTo>
                <a:lnTo>
                  <a:pt x="566268" y="117469"/>
                </a:lnTo>
                <a:lnTo>
                  <a:pt x="566836" y="117545"/>
                </a:lnTo>
                <a:lnTo>
                  <a:pt x="567403" y="117659"/>
                </a:lnTo>
                <a:lnTo>
                  <a:pt x="567933" y="117772"/>
                </a:lnTo>
                <a:lnTo>
                  <a:pt x="568501" y="117923"/>
                </a:lnTo>
                <a:lnTo>
                  <a:pt x="568993" y="118075"/>
                </a:lnTo>
                <a:lnTo>
                  <a:pt x="569523" y="118264"/>
                </a:lnTo>
                <a:lnTo>
                  <a:pt x="570015" y="118529"/>
                </a:lnTo>
                <a:lnTo>
                  <a:pt x="570507" y="118756"/>
                </a:lnTo>
                <a:lnTo>
                  <a:pt x="570961" y="118983"/>
                </a:lnTo>
                <a:lnTo>
                  <a:pt x="571339" y="119248"/>
                </a:lnTo>
                <a:lnTo>
                  <a:pt x="571793" y="119551"/>
                </a:lnTo>
                <a:lnTo>
                  <a:pt x="572134" y="119891"/>
                </a:lnTo>
                <a:lnTo>
                  <a:pt x="572437" y="120232"/>
                </a:lnTo>
                <a:lnTo>
                  <a:pt x="572777" y="120573"/>
                </a:lnTo>
                <a:lnTo>
                  <a:pt x="573004" y="120989"/>
                </a:lnTo>
                <a:lnTo>
                  <a:pt x="573231" y="121405"/>
                </a:lnTo>
                <a:lnTo>
                  <a:pt x="573383" y="121821"/>
                </a:lnTo>
                <a:lnTo>
                  <a:pt x="573496" y="122313"/>
                </a:lnTo>
                <a:lnTo>
                  <a:pt x="573572" y="122805"/>
                </a:lnTo>
                <a:lnTo>
                  <a:pt x="573610" y="123335"/>
                </a:lnTo>
                <a:lnTo>
                  <a:pt x="573686" y="123865"/>
                </a:lnTo>
                <a:lnTo>
                  <a:pt x="573723" y="124357"/>
                </a:lnTo>
                <a:lnTo>
                  <a:pt x="573686" y="124887"/>
                </a:lnTo>
                <a:lnTo>
                  <a:pt x="573648" y="125341"/>
                </a:lnTo>
                <a:lnTo>
                  <a:pt x="573534" y="125833"/>
                </a:lnTo>
                <a:lnTo>
                  <a:pt x="573383" y="126287"/>
                </a:lnTo>
                <a:lnTo>
                  <a:pt x="573194" y="126703"/>
                </a:lnTo>
                <a:lnTo>
                  <a:pt x="572967" y="127157"/>
                </a:lnTo>
                <a:lnTo>
                  <a:pt x="572739" y="127574"/>
                </a:lnTo>
                <a:lnTo>
                  <a:pt x="572399" y="127952"/>
                </a:lnTo>
                <a:lnTo>
                  <a:pt x="572096" y="128368"/>
                </a:lnTo>
                <a:lnTo>
                  <a:pt x="571755" y="128709"/>
                </a:lnTo>
                <a:lnTo>
                  <a:pt x="571339" y="129050"/>
                </a:lnTo>
                <a:lnTo>
                  <a:pt x="570923" y="129390"/>
                </a:lnTo>
                <a:lnTo>
                  <a:pt x="570544" y="129731"/>
                </a:lnTo>
                <a:lnTo>
                  <a:pt x="570052" y="129996"/>
                </a:lnTo>
                <a:lnTo>
                  <a:pt x="569598" y="130299"/>
                </a:lnTo>
                <a:lnTo>
                  <a:pt x="569106" y="130601"/>
                </a:lnTo>
                <a:lnTo>
                  <a:pt x="568652" y="130828"/>
                </a:lnTo>
                <a:lnTo>
                  <a:pt x="568160" y="131055"/>
                </a:lnTo>
                <a:lnTo>
                  <a:pt x="567138" y="131472"/>
                </a:lnTo>
                <a:lnTo>
                  <a:pt x="566117" y="131812"/>
                </a:lnTo>
                <a:lnTo>
                  <a:pt x="565095" y="132077"/>
                </a:lnTo>
                <a:lnTo>
                  <a:pt x="564073" y="132266"/>
                </a:lnTo>
                <a:lnTo>
                  <a:pt x="563127" y="132380"/>
                </a:lnTo>
                <a:lnTo>
                  <a:pt x="562219" y="132418"/>
                </a:lnTo>
                <a:lnTo>
                  <a:pt x="561159" y="132494"/>
                </a:lnTo>
                <a:lnTo>
                  <a:pt x="560213" y="132645"/>
                </a:lnTo>
                <a:lnTo>
                  <a:pt x="559267" y="132910"/>
                </a:lnTo>
                <a:lnTo>
                  <a:pt x="558396" y="133250"/>
                </a:lnTo>
                <a:lnTo>
                  <a:pt x="557526" y="133667"/>
                </a:lnTo>
                <a:lnTo>
                  <a:pt x="556807" y="134159"/>
                </a:lnTo>
                <a:lnTo>
                  <a:pt x="556050" y="134726"/>
                </a:lnTo>
                <a:lnTo>
                  <a:pt x="555369" y="135408"/>
                </a:lnTo>
                <a:lnTo>
                  <a:pt x="554763" y="136089"/>
                </a:lnTo>
                <a:lnTo>
                  <a:pt x="554158" y="136846"/>
                </a:lnTo>
                <a:lnTo>
                  <a:pt x="553666" y="137678"/>
                </a:lnTo>
                <a:lnTo>
                  <a:pt x="553212" y="138511"/>
                </a:lnTo>
                <a:lnTo>
                  <a:pt x="552758" y="139419"/>
                </a:lnTo>
                <a:lnTo>
                  <a:pt x="552417" y="140327"/>
                </a:lnTo>
                <a:lnTo>
                  <a:pt x="552114" y="141311"/>
                </a:lnTo>
                <a:lnTo>
                  <a:pt x="551811" y="142257"/>
                </a:lnTo>
                <a:lnTo>
                  <a:pt x="551584" y="143241"/>
                </a:lnTo>
                <a:lnTo>
                  <a:pt x="551433" y="144263"/>
                </a:lnTo>
                <a:lnTo>
                  <a:pt x="551319" y="145285"/>
                </a:lnTo>
                <a:lnTo>
                  <a:pt x="551282" y="146307"/>
                </a:lnTo>
                <a:lnTo>
                  <a:pt x="551244" y="147291"/>
                </a:lnTo>
                <a:lnTo>
                  <a:pt x="551282" y="148275"/>
                </a:lnTo>
                <a:lnTo>
                  <a:pt x="551357" y="149259"/>
                </a:lnTo>
                <a:lnTo>
                  <a:pt x="551471" y="150205"/>
                </a:lnTo>
                <a:lnTo>
                  <a:pt x="551660" y="151151"/>
                </a:lnTo>
                <a:lnTo>
                  <a:pt x="551887" y="152021"/>
                </a:lnTo>
                <a:lnTo>
                  <a:pt x="552190" y="152892"/>
                </a:lnTo>
                <a:lnTo>
                  <a:pt x="552493" y="153686"/>
                </a:lnTo>
                <a:lnTo>
                  <a:pt x="552871" y="154443"/>
                </a:lnTo>
                <a:lnTo>
                  <a:pt x="553287" y="155125"/>
                </a:lnTo>
                <a:lnTo>
                  <a:pt x="553741" y="155806"/>
                </a:lnTo>
                <a:lnTo>
                  <a:pt x="554233" y="156336"/>
                </a:lnTo>
                <a:lnTo>
                  <a:pt x="557564" y="159590"/>
                </a:lnTo>
                <a:lnTo>
                  <a:pt x="560932" y="162277"/>
                </a:lnTo>
                <a:lnTo>
                  <a:pt x="564338" y="164434"/>
                </a:lnTo>
                <a:lnTo>
                  <a:pt x="567706" y="166099"/>
                </a:lnTo>
                <a:lnTo>
                  <a:pt x="571074" y="167235"/>
                </a:lnTo>
                <a:lnTo>
                  <a:pt x="574442" y="167992"/>
                </a:lnTo>
                <a:lnTo>
                  <a:pt x="577735" y="168257"/>
                </a:lnTo>
                <a:lnTo>
                  <a:pt x="580990" y="168105"/>
                </a:lnTo>
                <a:lnTo>
                  <a:pt x="584131" y="167537"/>
                </a:lnTo>
                <a:lnTo>
                  <a:pt x="587234" y="166667"/>
                </a:lnTo>
                <a:lnTo>
                  <a:pt x="590224" y="165380"/>
                </a:lnTo>
                <a:lnTo>
                  <a:pt x="593062" y="163791"/>
                </a:lnTo>
                <a:lnTo>
                  <a:pt x="595787" y="161899"/>
                </a:lnTo>
                <a:lnTo>
                  <a:pt x="598360" y="159742"/>
                </a:lnTo>
                <a:lnTo>
                  <a:pt x="600782" y="157319"/>
                </a:lnTo>
                <a:lnTo>
                  <a:pt x="603015" y="154670"/>
                </a:lnTo>
                <a:lnTo>
                  <a:pt x="605059" y="151756"/>
                </a:lnTo>
                <a:lnTo>
                  <a:pt x="606875" y="148691"/>
                </a:lnTo>
                <a:lnTo>
                  <a:pt x="608503" y="145474"/>
                </a:lnTo>
                <a:lnTo>
                  <a:pt x="609865" y="142068"/>
                </a:lnTo>
                <a:lnTo>
                  <a:pt x="610962" y="138549"/>
                </a:lnTo>
                <a:lnTo>
                  <a:pt x="611833" y="134953"/>
                </a:lnTo>
                <a:lnTo>
                  <a:pt x="612363" y="131283"/>
                </a:lnTo>
                <a:lnTo>
                  <a:pt x="612628" y="127536"/>
                </a:lnTo>
                <a:lnTo>
                  <a:pt x="612552" y="123751"/>
                </a:lnTo>
                <a:lnTo>
                  <a:pt x="612211" y="119967"/>
                </a:lnTo>
                <a:lnTo>
                  <a:pt x="611454" y="116220"/>
                </a:lnTo>
                <a:lnTo>
                  <a:pt x="610357" y="112474"/>
                </a:lnTo>
                <a:lnTo>
                  <a:pt x="608919" y="108765"/>
                </a:lnTo>
                <a:lnTo>
                  <a:pt x="607064" y="105132"/>
                </a:lnTo>
                <a:lnTo>
                  <a:pt x="604794" y="101688"/>
                </a:lnTo>
                <a:lnTo>
                  <a:pt x="602145" y="98282"/>
                </a:lnTo>
                <a:lnTo>
                  <a:pt x="599647" y="95406"/>
                </a:lnTo>
                <a:lnTo>
                  <a:pt x="597036" y="92833"/>
                </a:lnTo>
                <a:lnTo>
                  <a:pt x="594311" y="90486"/>
                </a:lnTo>
                <a:lnTo>
                  <a:pt x="591548" y="88405"/>
                </a:lnTo>
                <a:lnTo>
                  <a:pt x="588672" y="86550"/>
                </a:lnTo>
                <a:lnTo>
                  <a:pt x="585796" y="84961"/>
                </a:lnTo>
                <a:lnTo>
                  <a:pt x="582806" y="83599"/>
                </a:lnTo>
                <a:lnTo>
                  <a:pt x="579779" y="82425"/>
                </a:lnTo>
                <a:lnTo>
                  <a:pt x="576713" y="81479"/>
                </a:lnTo>
                <a:lnTo>
                  <a:pt x="573610" y="80760"/>
                </a:lnTo>
                <a:lnTo>
                  <a:pt x="570544" y="80268"/>
                </a:lnTo>
                <a:lnTo>
                  <a:pt x="567403" y="79965"/>
                </a:lnTo>
                <a:lnTo>
                  <a:pt x="564262" y="79814"/>
                </a:lnTo>
                <a:lnTo>
                  <a:pt x="561121" y="79890"/>
                </a:lnTo>
                <a:lnTo>
                  <a:pt x="558056" y="80193"/>
                </a:lnTo>
                <a:lnTo>
                  <a:pt x="554953" y="80609"/>
                </a:lnTo>
                <a:lnTo>
                  <a:pt x="551887" y="81252"/>
                </a:lnTo>
                <a:lnTo>
                  <a:pt x="548897" y="82009"/>
                </a:lnTo>
                <a:lnTo>
                  <a:pt x="545908" y="82993"/>
                </a:lnTo>
                <a:lnTo>
                  <a:pt x="542994" y="84090"/>
                </a:lnTo>
                <a:lnTo>
                  <a:pt x="540117" y="85339"/>
                </a:lnTo>
                <a:lnTo>
                  <a:pt x="537355" y="86740"/>
                </a:lnTo>
                <a:lnTo>
                  <a:pt x="534630" y="88253"/>
                </a:lnTo>
                <a:lnTo>
                  <a:pt x="532057" y="89956"/>
                </a:lnTo>
                <a:lnTo>
                  <a:pt x="529559" y="91735"/>
                </a:lnTo>
                <a:lnTo>
                  <a:pt x="527137" y="93665"/>
                </a:lnTo>
                <a:lnTo>
                  <a:pt x="524866" y="95709"/>
                </a:lnTo>
                <a:lnTo>
                  <a:pt x="522709" y="97828"/>
                </a:lnTo>
                <a:lnTo>
                  <a:pt x="520665" y="100061"/>
                </a:lnTo>
                <a:lnTo>
                  <a:pt x="518811" y="102407"/>
                </a:lnTo>
                <a:lnTo>
                  <a:pt x="517032" y="104867"/>
                </a:lnTo>
                <a:lnTo>
                  <a:pt x="515481" y="107365"/>
                </a:lnTo>
                <a:lnTo>
                  <a:pt x="512529" y="112058"/>
                </a:lnTo>
                <a:lnTo>
                  <a:pt x="509690" y="116750"/>
                </a:lnTo>
                <a:lnTo>
                  <a:pt x="506890" y="121367"/>
                </a:lnTo>
                <a:lnTo>
                  <a:pt x="504127" y="126022"/>
                </a:lnTo>
                <a:lnTo>
                  <a:pt x="501365" y="130639"/>
                </a:lnTo>
                <a:lnTo>
                  <a:pt x="498678" y="135294"/>
                </a:lnTo>
                <a:lnTo>
                  <a:pt x="495915" y="139873"/>
                </a:lnTo>
                <a:lnTo>
                  <a:pt x="493077" y="144528"/>
                </a:lnTo>
                <a:lnTo>
                  <a:pt x="490238" y="149183"/>
                </a:lnTo>
                <a:lnTo>
                  <a:pt x="487249" y="153876"/>
                </a:lnTo>
                <a:lnTo>
                  <a:pt x="485773" y="156184"/>
                </a:lnTo>
                <a:lnTo>
                  <a:pt x="484183" y="158568"/>
                </a:lnTo>
                <a:lnTo>
                  <a:pt x="482632" y="160915"/>
                </a:lnTo>
                <a:lnTo>
                  <a:pt x="481004" y="163261"/>
                </a:lnTo>
                <a:lnTo>
                  <a:pt x="479339" y="165645"/>
                </a:lnTo>
                <a:lnTo>
                  <a:pt x="477636" y="168029"/>
                </a:lnTo>
                <a:lnTo>
                  <a:pt x="475895" y="170414"/>
                </a:lnTo>
                <a:lnTo>
                  <a:pt x="474117" y="172836"/>
                </a:lnTo>
                <a:lnTo>
                  <a:pt x="472262" y="175220"/>
                </a:lnTo>
                <a:lnTo>
                  <a:pt x="470370" y="177642"/>
                </a:lnTo>
                <a:lnTo>
                  <a:pt x="468440" y="180102"/>
                </a:lnTo>
                <a:lnTo>
                  <a:pt x="466434" y="182562"/>
                </a:lnTo>
                <a:lnTo>
                  <a:pt x="461212" y="188617"/>
                </a:lnTo>
                <a:lnTo>
                  <a:pt x="455724" y="194407"/>
                </a:lnTo>
                <a:lnTo>
                  <a:pt x="449934" y="199894"/>
                </a:lnTo>
                <a:lnTo>
                  <a:pt x="443803" y="205117"/>
                </a:lnTo>
                <a:lnTo>
                  <a:pt x="437407" y="210037"/>
                </a:lnTo>
                <a:lnTo>
                  <a:pt x="430747" y="214616"/>
                </a:lnTo>
                <a:lnTo>
                  <a:pt x="423859" y="218817"/>
                </a:lnTo>
                <a:lnTo>
                  <a:pt x="416706" y="222677"/>
                </a:lnTo>
                <a:lnTo>
                  <a:pt x="409289" y="226196"/>
                </a:lnTo>
                <a:lnTo>
                  <a:pt x="401720" y="229300"/>
                </a:lnTo>
                <a:lnTo>
                  <a:pt x="393924" y="232024"/>
                </a:lnTo>
                <a:lnTo>
                  <a:pt x="385939" y="234333"/>
                </a:lnTo>
                <a:lnTo>
                  <a:pt x="377764" y="236149"/>
                </a:lnTo>
                <a:lnTo>
                  <a:pt x="369476" y="237625"/>
                </a:lnTo>
                <a:lnTo>
                  <a:pt x="360999" y="238534"/>
                </a:lnTo>
                <a:lnTo>
                  <a:pt x="352408" y="239063"/>
                </a:lnTo>
                <a:lnTo>
                  <a:pt x="343666" y="239026"/>
                </a:lnTo>
                <a:lnTo>
                  <a:pt x="334849" y="238496"/>
                </a:lnTo>
                <a:lnTo>
                  <a:pt x="325955" y="237512"/>
                </a:lnTo>
                <a:lnTo>
                  <a:pt x="316948" y="235922"/>
                </a:lnTo>
                <a:lnTo>
                  <a:pt x="307865" y="233765"/>
                </a:lnTo>
                <a:lnTo>
                  <a:pt x="298745" y="231116"/>
                </a:lnTo>
                <a:lnTo>
                  <a:pt x="289587" y="227862"/>
                </a:lnTo>
                <a:lnTo>
                  <a:pt x="280390" y="224001"/>
                </a:lnTo>
                <a:lnTo>
                  <a:pt x="271194" y="219574"/>
                </a:lnTo>
                <a:lnTo>
                  <a:pt x="261998" y="214427"/>
                </a:lnTo>
                <a:lnTo>
                  <a:pt x="252802" y="208750"/>
                </a:lnTo>
                <a:lnTo>
                  <a:pt x="243643" y="202354"/>
                </a:lnTo>
                <a:lnTo>
                  <a:pt x="234523" y="195277"/>
                </a:lnTo>
                <a:lnTo>
                  <a:pt x="225478" y="187595"/>
                </a:lnTo>
                <a:lnTo>
                  <a:pt x="216471" y="179156"/>
                </a:lnTo>
                <a:lnTo>
                  <a:pt x="207577" y="169997"/>
                </a:lnTo>
                <a:lnTo>
                  <a:pt x="205307" y="167537"/>
                </a:lnTo>
                <a:lnTo>
                  <a:pt x="202960" y="165040"/>
                </a:lnTo>
                <a:lnTo>
                  <a:pt x="200576" y="162542"/>
                </a:lnTo>
                <a:lnTo>
                  <a:pt x="198116" y="160082"/>
                </a:lnTo>
                <a:lnTo>
                  <a:pt x="195618" y="157622"/>
                </a:lnTo>
                <a:lnTo>
                  <a:pt x="193083" y="155200"/>
                </a:lnTo>
                <a:lnTo>
                  <a:pt x="190509" y="152854"/>
                </a:lnTo>
                <a:lnTo>
                  <a:pt x="187860" y="150545"/>
                </a:lnTo>
                <a:lnTo>
                  <a:pt x="185136" y="148313"/>
                </a:lnTo>
                <a:lnTo>
                  <a:pt x="182373" y="146231"/>
                </a:lnTo>
                <a:lnTo>
                  <a:pt x="179535" y="144225"/>
                </a:lnTo>
                <a:lnTo>
                  <a:pt x="176658" y="142333"/>
                </a:lnTo>
                <a:lnTo>
                  <a:pt x="173707" y="140630"/>
                </a:lnTo>
                <a:lnTo>
                  <a:pt x="170717" y="139041"/>
                </a:lnTo>
                <a:lnTo>
                  <a:pt x="167614" y="137603"/>
                </a:lnTo>
                <a:lnTo>
                  <a:pt x="164510" y="136392"/>
                </a:lnTo>
                <a:lnTo>
                  <a:pt x="161293" y="135408"/>
                </a:lnTo>
                <a:lnTo>
                  <a:pt x="158077" y="134613"/>
                </a:lnTo>
                <a:lnTo>
                  <a:pt x="154784" y="134007"/>
                </a:lnTo>
                <a:lnTo>
                  <a:pt x="151416" y="133667"/>
                </a:lnTo>
                <a:lnTo>
                  <a:pt x="147972" y="133629"/>
                </a:lnTo>
                <a:lnTo>
                  <a:pt x="144491" y="133818"/>
                </a:lnTo>
                <a:lnTo>
                  <a:pt x="140933" y="134310"/>
                </a:lnTo>
                <a:lnTo>
                  <a:pt x="137338" y="135067"/>
                </a:lnTo>
                <a:lnTo>
                  <a:pt x="133629" y="136202"/>
                </a:lnTo>
                <a:lnTo>
                  <a:pt x="129883" y="137678"/>
                </a:lnTo>
                <a:lnTo>
                  <a:pt x="126098" y="139419"/>
                </a:lnTo>
                <a:lnTo>
                  <a:pt x="122200" y="141576"/>
                </a:lnTo>
                <a:lnTo>
                  <a:pt x="118264" y="144112"/>
                </a:lnTo>
                <a:lnTo>
                  <a:pt x="114253" y="146988"/>
                </a:lnTo>
                <a:lnTo>
                  <a:pt x="110203" y="150318"/>
                </a:lnTo>
                <a:lnTo>
                  <a:pt x="106040" y="154065"/>
                </a:lnTo>
                <a:lnTo>
                  <a:pt x="102597" y="156184"/>
                </a:lnTo>
                <a:lnTo>
                  <a:pt x="99077" y="158266"/>
                </a:lnTo>
                <a:lnTo>
                  <a:pt x="97336" y="159250"/>
                </a:lnTo>
                <a:lnTo>
                  <a:pt x="95520" y="160271"/>
                </a:lnTo>
                <a:lnTo>
                  <a:pt x="93741" y="161293"/>
                </a:lnTo>
                <a:lnTo>
                  <a:pt x="91887" y="162239"/>
                </a:lnTo>
                <a:lnTo>
                  <a:pt x="90032" y="163223"/>
                </a:lnTo>
                <a:lnTo>
                  <a:pt x="88178" y="164169"/>
                </a:lnTo>
                <a:lnTo>
                  <a:pt x="86286" y="165040"/>
                </a:lnTo>
                <a:lnTo>
                  <a:pt x="84356" y="165910"/>
                </a:lnTo>
                <a:lnTo>
                  <a:pt x="82463" y="166781"/>
                </a:lnTo>
                <a:lnTo>
                  <a:pt x="80495" y="167575"/>
                </a:lnTo>
                <a:lnTo>
                  <a:pt x="78527" y="168408"/>
                </a:lnTo>
                <a:lnTo>
                  <a:pt x="76560" y="169165"/>
                </a:lnTo>
                <a:lnTo>
                  <a:pt x="74554" y="169884"/>
                </a:lnTo>
                <a:lnTo>
                  <a:pt x="72472" y="170603"/>
                </a:lnTo>
                <a:lnTo>
                  <a:pt x="70429" y="171246"/>
                </a:lnTo>
                <a:lnTo>
                  <a:pt x="68309" y="171852"/>
                </a:lnTo>
                <a:lnTo>
                  <a:pt x="66228" y="172419"/>
                </a:lnTo>
                <a:lnTo>
                  <a:pt x="64071" y="172987"/>
                </a:lnTo>
                <a:lnTo>
                  <a:pt x="61914" y="173479"/>
                </a:lnTo>
                <a:lnTo>
                  <a:pt x="59719" y="173933"/>
                </a:lnTo>
                <a:lnTo>
                  <a:pt x="57486" y="174349"/>
                </a:lnTo>
                <a:lnTo>
                  <a:pt x="55215" y="174690"/>
                </a:lnTo>
                <a:lnTo>
                  <a:pt x="52945" y="175031"/>
                </a:lnTo>
                <a:lnTo>
                  <a:pt x="50636" y="175258"/>
                </a:lnTo>
                <a:lnTo>
                  <a:pt x="48290" y="175447"/>
                </a:lnTo>
                <a:lnTo>
                  <a:pt x="45905" y="175598"/>
                </a:lnTo>
                <a:lnTo>
                  <a:pt x="43483" y="175674"/>
                </a:lnTo>
                <a:lnTo>
                  <a:pt x="41061" y="175712"/>
                </a:lnTo>
                <a:lnTo>
                  <a:pt x="39434" y="175712"/>
                </a:lnTo>
                <a:lnTo>
                  <a:pt x="37882" y="175674"/>
                </a:lnTo>
                <a:lnTo>
                  <a:pt x="36369" y="175598"/>
                </a:lnTo>
                <a:lnTo>
                  <a:pt x="34817" y="175485"/>
                </a:lnTo>
                <a:lnTo>
                  <a:pt x="33341" y="175371"/>
                </a:lnTo>
                <a:lnTo>
                  <a:pt x="31903" y="175258"/>
                </a:lnTo>
                <a:lnTo>
                  <a:pt x="30465" y="175069"/>
                </a:lnTo>
                <a:lnTo>
                  <a:pt x="29027" y="174841"/>
                </a:lnTo>
                <a:lnTo>
                  <a:pt x="27627" y="174652"/>
                </a:lnTo>
                <a:lnTo>
                  <a:pt x="26264" y="174425"/>
                </a:lnTo>
                <a:lnTo>
                  <a:pt x="24902" y="174160"/>
                </a:lnTo>
                <a:lnTo>
                  <a:pt x="23577" y="173858"/>
                </a:lnTo>
                <a:lnTo>
                  <a:pt x="22215" y="173517"/>
                </a:lnTo>
                <a:lnTo>
                  <a:pt x="20928" y="173176"/>
                </a:lnTo>
                <a:lnTo>
                  <a:pt x="19641" y="172836"/>
                </a:lnTo>
                <a:lnTo>
                  <a:pt x="18392" y="172419"/>
                </a:lnTo>
                <a:lnTo>
                  <a:pt x="17144" y="172003"/>
                </a:lnTo>
                <a:lnTo>
                  <a:pt x="15895" y="171587"/>
                </a:lnTo>
                <a:lnTo>
                  <a:pt x="14684" y="171095"/>
                </a:lnTo>
                <a:lnTo>
                  <a:pt x="13511" y="170641"/>
                </a:lnTo>
                <a:lnTo>
                  <a:pt x="12300" y="170149"/>
                </a:lnTo>
                <a:lnTo>
                  <a:pt x="11126" y="169619"/>
                </a:lnTo>
                <a:lnTo>
                  <a:pt x="9991" y="169089"/>
                </a:lnTo>
                <a:lnTo>
                  <a:pt x="8818" y="168484"/>
                </a:lnTo>
                <a:lnTo>
                  <a:pt x="7682" y="167916"/>
                </a:lnTo>
                <a:lnTo>
                  <a:pt x="6585" y="167273"/>
                </a:lnTo>
                <a:lnTo>
                  <a:pt x="5450" y="166667"/>
                </a:lnTo>
                <a:lnTo>
                  <a:pt x="4352" y="165986"/>
                </a:lnTo>
                <a:lnTo>
                  <a:pt x="3255" y="165343"/>
                </a:lnTo>
                <a:lnTo>
                  <a:pt x="2157" y="164623"/>
                </a:lnTo>
                <a:lnTo>
                  <a:pt x="1060" y="163904"/>
                </a:lnTo>
                <a:lnTo>
                  <a:pt x="0" y="163185"/>
                </a:lnTo>
                <a:lnTo>
                  <a:pt x="3822" y="164586"/>
                </a:lnTo>
                <a:lnTo>
                  <a:pt x="7720" y="165797"/>
                </a:lnTo>
                <a:lnTo>
                  <a:pt x="11543" y="166818"/>
                </a:lnTo>
                <a:lnTo>
                  <a:pt x="15365" y="167727"/>
                </a:lnTo>
                <a:lnTo>
                  <a:pt x="19225" y="168370"/>
                </a:lnTo>
                <a:lnTo>
                  <a:pt x="23047" y="168862"/>
                </a:lnTo>
                <a:lnTo>
                  <a:pt x="26832" y="169240"/>
                </a:lnTo>
                <a:lnTo>
                  <a:pt x="30692" y="169430"/>
                </a:lnTo>
                <a:lnTo>
                  <a:pt x="34476" y="169468"/>
                </a:lnTo>
                <a:lnTo>
                  <a:pt x="38223" y="169354"/>
                </a:lnTo>
                <a:lnTo>
                  <a:pt x="42045" y="169051"/>
                </a:lnTo>
                <a:lnTo>
                  <a:pt x="45754" y="168597"/>
                </a:lnTo>
                <a:lnTo>
                  <a:pt x="49501" y="168029"/>
                </a:lnTo>
                <a:lnTo>
                  <a:pt x="53209" y="167310"/>
                </a:lnTo>
                <a:lnTo>
                  <a:pt x="56918" y="166440"/>
                </a:lnTo>
                <a:lnTo>
                  <a:pt x="60589" y="165456"/>
                </a:lnTo>
                <a:lnTo>
                  <a:pt x="64222" y="164321"/>
                </a:lnTo>
                <a:lnTo>
                  <a:pt x="67855" y="163072"/>
                </a:lnTo>
                <a:lnTo>
                  <a:pt x="71451" y="161634"/>
                </a:lnTo>
                <a:lnTo>
                  <a:pt x="75008" y="160158"/>
                </a:lnTo>
                <a:lnTo>
                  <a:pt x="78565" y="158531"/>
                </a:lnTo>
                <a:lnTo>
                  <a:pt x="82047" y="156752"/>
                </a:lnTo>
                <a:lnTo>
                  <a:pt x="85529" y="154897"/>
                </a:lnTo>
                <a:lnTo>
                  <a:pt x="88973" y="152930"/>
                </a:lnTo>
                <a:lnTo>
                  <a:pt x="92379" y="150886"/>
                </a:lnTo>
                <a:lnTo>
                  <a:pt x="95785" y="148691"/>
                </a:lnTo>
                <a:lnTo>
                  <a:pt x="99115" y="146382"/>
                </a:lnTo>
                <a:lnTo>
                  <a:pt x="102407" y="143998"/>
                </a:lnTo>
                <a:lnTo>
                  <a:pt x="105662" y="141538"/>
                </a:lnTo>
                <a:lnTo>
                  <a:pt x="108879" y="138965"/>
                </a:lnTo>
                <a:lnTo>
                  <a:pt x="112058" y="136316"/>
                </a:lnTo>
                <a:lnTo>
                  <a:pt x="115161" y="133591"/>
                </a:lnTo>
                <a:lnTo>
                  <a:pt x="119551" y="130109"/>
                </a:lnTo>
                <a:lnTo>
                  <a:pt x="123941" y="127271"/>
                </a:lnTo>
                <a:lnTo>
                  <a:pt x="128369" y="124925"/>
                </a:lnTo>
                <a:lnTo>
                  <a:pt x="132759" y="123070"/>
                </a:lnTo>
                <a:lnTo>
                  <a:pt x="137111" y="121746"/>
                </a:lnTo>
                <a:lnTo>
                  <a:pt x="141501" y="120875"/>
                </a:lnTo>
                <a:lnTo>
                  <a:pt x="145853" y="120459"/>
                </a:lnTo>
                <a:lnTo>
                  <a:pt x="150243" y="120459"/>
                </a:lnTo>
                <a:lnTo>
                  <a:pt x="154595" y="120875"/>
                </a:lnTo>
                <a:lnTo>
                  <a:pt x="158871" y="121594"/>
                </a:lnTo>
                <a:lnTo>
                  <a:pt x="163186" y="122730"/>
                </a:lnTo>
                <a:lnTo>
                  <a:pt x="167500" y="124168"/>
                </a:lnTo>
                <a:lnTo>
                  <a:pt x="171701" y="125909"/>
                </a:lnTo>
                <a:lnTo>
                  <a:pt x="175939" y="127914"/>
                </a:lnTo>
                <a:lnTo>
                  <a:pt x="180178" y="130185"/>
                </a:lnTo>
                <a:lnTo>
                  <a:pt x="184303" y="132721"/>
                </a:lnTo>
                <a:lnTo>
                  <a:pt x="188428" y="135445"/>
                </a:lnTo>
                <a:lnTo>
                  <a:pt x="192553" y="138322"/>
                </a:lnTo>
                <a:lnTo>
                  <a:pt x="196565" y="141387"/>
                </a:lnTo>
                <a:lnTo>
                  <a:pt x="200576" y="144566"/>
                </a:lnTo>
                <a:lnTo>
                  <a:pt x="204512" y="147896"/>
                </a:lnTo>
                <a:lnTo>
                  <a:pt x="208410" y="151264"/>
                </a:lnTo>
                <a:lnTo>
                  <a:pt x="212270" y="154746"/>
                </a:lnTo>
                <a:lnTo>
                  <a:pt x="216055" y="158228"/>
                </a:lnTo>
                <a:lnTo>
                  <a:pt x="219763" y="161747"/>
                </a:lnTo>
                <a:lnTo>
                  <a:pt x="223434" y="165229"/>
                </a:lnTo>
                <a:lnTo>
                  <a:pt x="227067" y="168711"/>
                </a:lnTo>
                <a:lnTo>
                  <a:pt x="230625" y="172155"/>
                </a:lnTo>
                <a:lnTo>
                  <a:pt x="234106" y="175485"/>
                </a:lnTo>
                <a:lnTo>
                  <a:pt x="237512" y="178739"/>
                </a:lnTo>
                <a:lnTo>
                  <a:pt x="240843" y="181843"/>
                </a:lnTo>
                <a:lnTo>
                  <a:pt x="244060" y="184832"/>
                </a:lnTo>
                <a:lnTo>
                  <a:pt x="250228" y="190093"/>
                </a:lnTo>
                <a:lnTo>
                  <a:pt x="256510" y="195050"/>
                </a:lnTo>
                <a:lnTo>
                  <a:pt x="262944" y="199705"/>
                </a:lnTo>
                <a:lnTo>
                  <a:pt x="269491" y="204057"/>
                </a:lnTo>
                <a:lnTo>
                  <a:pt x="276114" y="208031"/>
                </a:lnTo>
                <a:lnTo>
                  <a:pt x="282850" y="211664"/>
                </a:lnTo>
                <a:lnTo>
                  <a:pt x="289700" y="214919"/>
                </a:lnTo>
                <a:lnTo>
                  <a:pt x="296626" y="217833"/>
                </a:lnTo>
                <a:lnTo>
                  <a:pt x="303589" y="220368"/>
                </a:lnTo>
                <a:lnTo>
                  <a:pt x="310666" y="222525"/>
                </a:lnTo>
                <a:lnTo>
                  <a:pt x="317819" y="224304"/>
                </a:lnTo>
                <a:lnTo>
                  <a:pt x="325009" y="225667"/>
                </a:lnTo>
                <a:lnTo>
                  <a:pt x="332199" y="226575"/>
                </a:lnTo>
                <a:lnTo>
                  <a:pt x="339466" y="227142"/>
                </a:lnTo>
                <a:lnTo>
                  <a:pt x="346770" y="227256"/>
                </a:lnTo>
                <a:lnTo>
                  <a:pt x="354074" y="226953"/>
                </a:lnTo>
                <a:lnTo>
                  <a:pt x="361453" y="226196"/>
                </a:lnTo>
                <a:lnTo>
                  <a:pt x="368757" y="224985"/>
                </a:lnTo>
                <a:lnTo>
                  <a:pt x="376061" y="223320"/>
                </a:lnTo>
                <a:lnTo>
                  <a:pt x="383441" y="221201"/>
                </a:lnTo>
                <a:lnTo>
                  <a:pt x="390707" y="218590"/>
                </a:lnTo>
                <a:lnTo>
                  <a:pt x="397973" y="215524"/>
                </a:lnTo>
                <a:lnTo>
                  <a:pt x="405239" y="211929"/>
                </a:lnTo>
                <a:lnTo>
                  <a:pt x="412430" y="207880"/>
                </a:lnTo>
                <a:lnTo>
                  <a:pt x="419583" y="203300"/>
                </a:lnTo>
                <a:lnTo>
                  <a:pt x="426659" y="198191"/>
                </a:lnTo>
                <a:lnTo>
                  <a:pt x="433736" y="192591"/>
                </a:lnTo>
                <a:lnTo>
                  <a:pt x="440662" y="186422"/>
                </a:lnTo>
                <a:lnTo>
                  <a:pt x="447550" y="179761"/>
                </a:lnTo>
                <a:lnTo>
                  <a:pt x="454286" y="172533"/>
                </a:lnTo>
                <a:lnTo>
                  <a:pt x="460984" y="164699"/>
                </a:lnTo>
                <a:lnTo>
                  <a:pt x="467569" y="156336"/>
                </a:lnTo>
                <a:lnTo>
                  <a:pt x="469045" y="154292"/>
                </a:lnTo>
                <a:lnTo>
                  <a:pt x="470521" y="152248"/>
                </a:lnTo>
                <a:lnTo>
                  <a:pt x="471959" y="150129"/>
                </a:lnTo>
                <a:lnTo>
                  <a:pt x="473360" y="148010"/>
                </a:lnTo>
                <a:lnTo>
                  <a:pt x="474760" y="145815"/>
                </a:lnTo>
                <a:lnTo>
                  <a:pt x="476122" y="143695"/>
                </a:lnTo>
                <a:lnTo>
                  <a:pt x="477523" y="141501"/>
                </a:lnTo>
                <a:lnTo>
                  <a:pt x="478847" y="139306"/>
                </a:lnTo>
                <a:lnTo>
                  <a:pt x="481496" y="134840"/>
                </a:lnTo>
                <a:lnTo>
                  <a:pt x="484070" y="130374"/>
                </a:lnTo>
                <a:lnTo>
                  <a:pt x="486681" y="125946"/>
                </a:lnTo>
                <a:lnTo>
                  <a:pt x="489254" y="121481"/>
                </a:lnTo>
                <a:lnTo>
                  <a:pt x="491828" y="117053"/>
                </a:lnTo>
                <a:lnTo>
                  <a:pt x="494401" y="112739"/>
                </a:lnTo>
                <a:lnTo>
                  <a:pt x="495688" y="110582"/>
                </a:lnTo>
                <a:lnTo>
                  <a:pt x="497012" y="108462"/>
                </a:lnTo>
                <a:lnTo>
                  <a:pt x="498337" y="106343"/>
                </a:lnTo>
                <a:lnTo>
                  <a:pt x="499662" y="104299"/>
                </a:lnTo>
                <a:lnTo>
                  <a:pt x="500986" y="102256"/>
                </a:lnTo>
                <a:lnTo>
                  <a:pt x="502349" y="100250"/>
                </a:lnTo>
                <a:lnTo>
                  <a:pt x="503711" y="98320"/>
                </a:lnTo>
                <a:lnTo>
                  <a:pt x="505149" y="96390"/>
                </a:lnTo>
                <a:lnTo>
                  <a:pt x="506549" y="94536"/>
                </a:lnTo>
                <a:lnTo>
                  <a:pt x="507950" y="92681"/>
                </a:lnTo>
                <a:lnTo>
                  <a:pt x="509425" y="90902"/>
                </a:lnTo>
                <a:lnTo>
                  <a:pt x="510939" y="89162"/>
                </a:lnTo>
                <a:lnTo>
                  <a:pt x="511393" y="86702"/>
                </a:lnTo>
                <a:lnTo>
                  <a:pt x="511885" y="84318"/>
                </a:lnTo>
                <a:lnTo>
                  <a:pt x="512226" y="81933"/>
                </a:lnTo>
                <a:lnTo>
                  <a:pt x="512529" y="79587"/>
                </a:lnTo>
                <a:lnTo>
                  <a:pt x="512756" y="77278"/>
                </a:lnTo>
                <a:lnTo>
                  <a:pt x="512907" y="75008"/>
                </a:lnTo>
                <a:lnTo>
                  <a:pt x="513059" y="72813"/>
                </a:lnTo>
                <a:lnTo>
                  <a:pt x="513134" y="70618"/>
                </a:lnTo>
                <a:lnTo>
                  <a:pt x="513096" y="68461"/>
                </a:lnTo>
                <a:lnTo>
                  <a:pt x="513021" y="66304"/>
                </a:lnTo>
                <a:lnTo>
                  <a:pt x="512869" y="64222"/>
                </a:lnTo>
                <a:lnTo>
                  <a:pt x="512680" y="62179"/>
                </a:lnTo>
                <a:lnTo>
                  <a:pt x="512453" y="60135"/>
                </a:lnTo>
                <a:lnTo>
                  <a:pt x="512150" y="58129"/>
                </a:lnTo>
                <a:lnTo>
                  <a:pt x="511734" y="56199"/>
                </a:lnTo>
                <a:lnTo>
                  <a:pt x="511318" y="54269"/>
                </a:lnTo>
                <a:lnTo>
                  <a:pt x="510864" y="52415"/>
                </a:lnTo>
                <a:lnTo>
                  <a:pt x="510296" y="50560"/>
                </a:lnTo>
                <a:lnTo>
                  <a:pt x="509728" y="48782"/>
                </a:lnTo>
                <a:lnTo>
                  <a:pt x="509047" y="47003"/>
                </a:lnTo>
                <a:lnTo>
                  <a:pt x="508328" y="45300"/>
                </a:lnTo>
                <a:lnTo>
                  <a:pt x="507609" y="43597"/>
                </a:lnTo>
                <a:lnTo>
                  <a:pt x="506776" y="41932"/>
                </a:lnTo>
                <a:lnTo>
                  <a:pt x="505906" y="40342"/>
                </a:lnTo>
                <a:lnTo>
                  <a:pt x="505036" y="38753"/>
                </a:lnTo>
                <a:lnTo>
                  <a:pt x="504052" y="37201"/>
                </a:lnTo>
                <a:lnTo>
                  <a:pt x="503030" y="35725"/>
                </a:lnTo>
                <a:lnTo>
                  <a:pt x="501970" y="34287"/>
                </a:lnTo>
                <a:lnTo>
                  <a:pt x="500835" y="32811"/>
                </a:lnTo>
                <a:lnTo>
                  <a:pt x="499699" y="31449"/>
                </a:lnTo>
                <a:lnTo>
                  <a:pt x="498488" y="30124"/>
                </a:lnTo>
                <a:lnTo>
                  <a:pt x="497202" y="28800"/>
                </a:lnTo>
                <a:lnTo>
                  <a:pt x="495574" y="27475"/>
                </a:lnTo>
                <a:lnTo>
                  <a:pt x="493871" y="26188"/>
                </a:lnTo>
                <a:lnTo>
                  <a:pt x="492055" y="24977"/>
                </a:lnTo>
                <a:lnTo>
                  <a:pt x="490238" y="23842"/>
                </a:lnTo>
                <a:lnTo>
                  <a:pt x="488308" y="22782"/>
                </a:lnTo>
                <a:lnTo>
                  <a:pt x="486340" y="21799"/>
                </a:lnTo>
                <a:lnTo>
                  <a:pt x="484372" y="20890"/>
                </a:lnTo>
                <a:lnTo>
                  <a:pt x="482291" y="20096"/>
                </a:lnTo>
                <a:lnTo>
                  <a:pt x="480210" y="19339"/>
                </a:lnTo>
                <a:lnTo>
                  <a:pt x="478090" y="18695"/>
                </a:lnTo>
                <a:lnTo>
                  <a:pt x="475933" y="18090"/>
                </a:lnTo>
                <a:lnTo>
                  <a:pt x="473776" y="17598"/>
                </a:lnTo>
                <a:lnTo>
                  <a:pt x="471581" y="17106"/>
                </a:lnTo>
                <a:lnTo>
                  <a:pt x="469424" y="16765"/>
                </a:lnTo>
                <a:lnTo>
                  <a:pt x="467229" y="16500"/>
                </a:lnTo>
                <a:lnTo>
                  <a:pt x="465034" y="16311"/>
                </a:lnTo>
                <a:lnTo>
                  <a:pt x="462839" y="16160"/>
                </a:lnTo>
                <a:lnTo>
                  <a:pt x="460644" y="16122"/>
                </a:lnTo>
                <a:lnTo>
                  <a:pt x="458487" y="16160"/>
                </a:lnTo>
                <a:lnTo>
                  <a:pt x="456330" y="16311"/>
                </a:lnTo>
                <a:lnTo>
                  <a:pt x="454248" y="16500"/>
                </a:lnTo>
                <a:lnTo>
                  <a:pt x="452205" y="16803"/>
                </a:lnTo>
                <a:lnTo>
                  <a:pt x="450161" y="17144"/>
                </a:lnTo>
                <a:lnTo>
                  <a:pt x="448155" y="17636"/>
                </a:lnTo>
                <a:lnTo>
                  <a:pt x="446187" y="18128"/>
                </a:lnTo>
                <a:lnTo>
                  <a:pt x="444333" y="18771"/>
                </a:lnTo>
                <a:lnTo>
                  <a:pt x="442516" y="19452"/>
                </a:lnTo>
                <a:lnTo>
                  <a:pt x="440775" y="20247"/>
                </a:lnTo>
                <a:lnTo>
                  <a:pt x="439072" y="21155"/>
                </a:lnTo>
                <a:lnTo>
                  <a:pt x="437483" y="22063"/>
                </a:lnTo>
                <a:lnTo>
                  <a:pt x="435931" y="23123"/>
                </a:lnTo>
                <a:lnTo>
                  <a:pt x="434493" y="24258"/>
                </a:lnTo>
                <a:lnTo>
                  <a:pt x="432677" y="25961"/>
                </a:lnTo>
                <a:lnTo>
                  <a:pt x="430936" y="27702"/>
                </a:lnTo>
                <a:lnTo>
                  <a:pt x="429384" y="29594"/>
                </a:lnTo>
                <a:lnTo>
                  <a:pt x="427908" y="31525"/>
                </a:lnTo>
                <a:lnTo>
                  <a:pt x="426622" y="33568"/>
                </a:lnTo>
                <a:lnTo>
                  <a:pt x="425448" y="35687"/>
                </a:lnTo>
                <a:lnTo>
                  <a:pt x="424427" y="37807"/>
                </a:lnTo>
                <a:lnTo>
                  <a:pt x="423594" y="40040"/>
                </a:lnTo>
                <a:lnTo>
                  <a:pt x="422837" y="42310"/>
                </a:lnTo>
                <a:lnTo>
                  <a:pt x="422269" y="44581"/>
                </a:lnTo>
                <a:lnTo>
                  <a:pt x="421815" y="46889"/>
                </a:lnTo>
                <a:lnTo>
                  <a:pt x="421513" y="49198"/>
                </a:lnTo>
                <a:lnTo>
                  <a:pt x="421361" y="51506"/>
                </a:lnTo>
                <a:lnTo>
                  <a:pt x="421323" y="53777"/>
                </a:lnTo>
                <a:lnTo>
                  <a:pt x="421437" y="56048"/>
                </a:lnTo>
                <a:lnTo>
                  <a:pt x="421664" y="58281"/>
                </a:lnTo>
                <a:lnTo>
                  <a:pt x="422042" y="60476"/>
                </a:lnTo>
                <a:lnTo>
                  <a:pt x="422610" y="62595"/>
                </a:lnTo>
                <a:lnTo>
                  <a:pt x="423253" y="64676"/>
                </a:lnTo>
                <a:lnTo>
                  <a:pt x="424086" y="66682"/>
                </a:lnTo>
                <a:lnTo>
                  <a:pt x="425032" y="68612"/>
                </a:lnTo>
                <a:lnTo>
                  <a:pt x="426130" y="70429"/>
                </a:lnTo>
                <a:lnTo>
                  <a:pt x="427341" y="72132"/>
                </a:lnTo>
                <a:lnTo>
                  <a:pt x="428703" y="73721"/>
                </a:lnTo>
                <a:lnTo>
                  <a:pt x="430217" y="75235"/>
                </a:lnTo>
                <a:lnTo>
                  <a:pt x="431882" y="76559"/>
                </a:lnTo>
                <a:lnTo>
                  <a:pt x="433661" y="77770"/>
                </a:lnTo>
                <a:lnTo>
                  <a:pt x="435629" y="78830"/>
                </a:lnTo>
                <a:lnTo>
                  <a:pt x="437710" y="79663"/>
                </a:lnTo>
                <a:lnTo>
                  <a:pt x="439905" y="80382"/>
                </a:lnTo>
                <a:lnTo>
                  <a:pt x="442289" y="80874"/>
                </a:lnTo>
                <a:lnTo>
                  <a:pt x="444749" y="81214"/>
                </a:lnTo>
                <a:lnTo>
                  <a:pt x="446036" y="81290"/>
                </a:lnTo>
                <a:lnTo>
                  <a:pt x="447247" y="81252"/>
                </a:lnTo>
                <a:lnTo>
                  <a:pt x="448420" y="81101"/>
                </a:lnTo>
                <a:lnTo>
                  <a:pt x="449555" y="80912"/>
                </a:lnTo>
                <a:lnTo>
                  <a:pt x="450653" y="80647"/>
                </a:lnTo>
                <a:lnTo>
                  <a:pt x="451713" y="80306"/>
                </a:lnTo>
                <a:lnTo>
                  <a:pt x="452696" y="79890"/>
                </a:lnTo>
                <a:lnTo>
                  <a:pt x="453643" y="79436"/>
                </a:lnTo>
                <a:lnTo>
                  <a:pt x="454551" y="78906"/>
                </a:lnTo>
                <a:lnTo>
                  <a:pt x="455383" y="78338"/>
                </a:lnTo>
                <a:lnTo>
                  <a:pt x="456178" y="77695"/>
                </a:lnTo>
                <a:lnTo>
                  <a:pt x="456935" y="77014"/>
                </a:lnTo>
                <a:lnTo>
                  <a:pt x="457578" y="76295"/>
                </a:lnTo>
                <a:lnTo>
                  <a:pt x="458222" y="75538"/>
                </a:lnTo>
                <a:lnTo>
                  <a:pt x="458789" y="74743"/>
                </a:lnTo>
                <a:lnTo>
                  <a:pt x="459319" y="73910"/>
                </a:lnTo>
                <a:lnTo>
                  <a:pt x="459773" y="73116"/>
                </a:lnTo>
                <a:lnTo>
                  <a:pt x="460190" y="72245"/>
                </a:lnTo>
                <a:lnTo>
                  <a:pt x="460492" y="71375"/>
                </a:lnTo>
                <a:lnTo>
                  <a:pt x="460757" y="70504"/>
                </a:lnTo>
                <a:lnTo>
                  <a:pt x="460947" y="69596"/>
                </a:lnTo>
                <a:lnTo>
                  <a:pt x="461060" y="68726"/>
                </a:lnTo>
                <a:lnTo>
                  <a:pt x="461136" y="67817"/>
                </a:lnTo>
                <a:lnTo>
                  <a:pt x="461136" y="66947"/>
                </a:lnTo>
                <a:lnTo>
                  <a:pt x="461060" y="66077"/>
                </a:lnTo>
                <a:lnTo>
                  <a:pt x="460909" y="65206"/>
                </a:lnTo>
                <a:lnTo>
                  <a:pt x="460682" y="64411"/>
                </a:lnTo>
                <a:lnTo>
                  <a:pt x="460417" y="63579"/>
                </a:lnTo>
                <a:lnTo>
                  <a:pt x="460000" y="62822"/>
                </a:lnTo>
                <a:lnTo>
                  <a:pt x="459584" y="62103"/>
                </a:lnTo>
                <a:lnTo>
                  <a:pt x="459054" y="61346"/>
                </a:lnTo>
                <a:lnTo>
                  <a:pt x="458449" y="60665"/>
                </a:lnTo>
                <a:lnTo>
                  <a:pt x="457768" y="60097"/>
                </a:lnTo>
                <a:lnTo>
                  <a:pt x="457049" y="59529"/>
                </a:lnTo>
                <a:lnTo>
                  <a:pt x="456254" y="58962"/>
                </a:lnTo>
                <a:lnTo>
                  <a:pt x="455459" y="58432"/>
                </a:lnTo>
                <a:lnTo>
                  <a:pt x="454702" y="57902"/>
                </a:lnTo>
                <a:lnTo>
                  <a:pt x="453908" y="57334"/>
                </a:lnTo>
                <a:lnTo>
                  <a:pt x="453567" y="57032"/>
                </a:lnTo>
                <a:lnTo>
                  <a:pt x="453264" y="56767"/>
                </a:lnTo>
                <a:lnTo>
                  <a:pt x="452886" y="56464"/>
                </a:lnTo>
                <a:lnTo>
                  <a:pt x="452583" y="56161"/>
                </a:lnTo>
                <a:lnTo>
                  <a:pt x="452318" y="55821"/>
                </a:lnTo>
                <a:lnTo>
                  <a:pt x="452053" y="55480"/>
                </a:lnTo>
                <a:lnTo>
                  <a:pt x="451826" y="55139"/>
                </a:lnTo>
                <a:lnTo>
                  <a:pt x="451637" y="54761"/>
                </a:lnTo>
                <a:lnTo>
                  <a:pt x="451485" y="54345"/>
                </a:lnTo>
                <a:lnTo>
                  <a:pt x="451372" y="53928"/>
                </a:lnTo>
                <a:lnTo>
                  <a:pt x="451296" y="53474"/>
                </a:lnTo>
                <a:lnTo>
                  <a:pt x="451221" y="53020"/>
                </a:lnTo>
                <a:lnTo>
                  <a:pt x="451258" y="52528"/>
                </a:lnTo>
                <a:lnTo>
                  <a:pt x="451296" y="51998"/>
                </a:lnTo>
                <a:lnTo>
                  <a:pt x="451410" y="51469"/>
                </a:lnTo>
                <a:lnTo>
                  <a:pt x="451561" y="50863"/>
                </a:lnTo>
                <a:lnTo>
                  <a:pt x="451750" y="50258"/>
                </a:lnTo>
                <a:lnTo>
                  <a:pt x="452015" y="49576"/>
                </a:lnTo>
                <a:lnTo>
                  <a:pt x="452356" y="48933"/>
                </a:lnTo>
                <a:lnTo>
                  <a:pt x="452734" y="48176"/>
                </a:lnTo>
                <a:lnTo>
                  <a:pt x="453075" y="47798"/>
                </a:lnTo>
                <a:lnTo>
                  <a:pt x="453491" y="47457"/>
                </a:lnTo>
                <a:lnTo>
                  <a:pt x="453908" y="47192"/>
                </a:lnTo>
                <a:lnTo>
                  <a:pt x="454362" y="47003"/>
                </a:lnTo>
                <a:lnTo>
                  <a:pt x="454891" y="46889"/>
                </a:lnTo>
                <a:lnTo>
                  <a:pt x="455383" y="46814"/>
                </a:lnTo>
                <a:lnTo>
                  <a:pt x="455989" y="46814"/>
                </a:lnTo>
                <a:lnTo>
                  <a:pt x="456557" y="46852"/>
                </a:lnTo>
                <a:lnTo>
                  <a:pt x="457162" y="46965"/>
                </a:lnTo>
                <a:lnTo>
                  <a:pt x="457768" y="47079"/>
                </a:lnTo>
                <a:lnTo>
                  <a:pt x="458449" y="47268"/>
                </a:lnTo>
                <a:lnTo>
                  <a:pt x="459130" y="47457"/>
                </a:lnTo>
                <a:lnTo>
                  <a:pt x="459773" y="47760"/>
                </a:lnTo>
                <a:lnTo>
                  <a:pt x="460492" y="48063"/>
                </a:lnTo>
                <a:lnTo>
                  <a:pt x="461174" y="48365"/>
                </a:lnTo>
                <a:lnTo>
                  <a:pt x="461855" y="48744"/>
                </a:lnTo>
                <a:lnTo>
                  <a:pt x="462574" y="49122"/>
                </a:lnTo>
                <a:lnTo>
                  <a:pt x="463255" y="49539"/>
                </a:lnTo>
                <a:lnTo>
                  <a:pt x="463936" y="49993"/>
                </a:lnTo>
                <a:lnTo>
                  <a:pt x="464618" y="50409"/>
                </a:lnTo>
                <a:lnTo>
                  <a:pt x="465942" y="51355"/>
                </a:lnTo>
                <a:lnTo>
                  <a:pt x="467191" y="52339"/>
                </a:lnTo>
                <a:lnTo>
                  <a:pt x="468364" y="53323"/>
                </a:lnTo>
                <a:lnTo>
                  <a:pt x="469386" y="54307"/>
                </a:lnTo>
                <a:lnTo>
                  <a:pt x="469840" y="54799"/>
                </a:lnTo>
                <a:lnTo>
                  <a:pt x="470256" y="55253"/>
                </a:lnTo>
                <a:lnTo>
                  <a:pt x="470673" y="55707"/>
                </a:lnTo>
                <a:lnTo>
                  <a:pt x="471013" y="56161"/>
                </a:lnTo>
                <a:lnTo>
                  <a:pt x="471846" y="57259"/>
                </a:lnTo>
                <a:lnTo>
                  <a:pt x="472565" y="58470"/>
                </a:lnTo>
                <a:lnTo>
                  <a:pt x="473246" y="59719"/>
                </a:lnTo>
                <a:lnTo>
                  <a:pt x="473814" y="61043"/>
                </a:lnTo>
                <a:lnTo>
                  <a:pt x="474344" y="62443"/>
                </a:lnTo>
                <a:lnTo>
                  <a:pt x="474760" y="63882"/>
                </a:lnTo>
                <a:lnTo>
                  <a:pt x="475138" y="65357"/>
                </a:lnTo>
                <a:lnTo>
                  <a:pt x="475403" y="66909"/>
                </a:lnTo>
                <a:lnTo>
                  <a:pt x="475592" y="68423"/>
                </a:lnTo>
                <a:lnTo>
                  <a:pt x="475668" y="70012"/>
                </a:lnTo>
                <a:lnTo>
                  <a:pt x="475706" y="71640"/>
                </a:lnTo>
                <a:lnTo>
                  <a:pt x="475630" y="73229"/>
                </a:lnTo>
                <a:lnTo>
                  <a:pt x="475479" y="74819"/>
                </a:lnTo>
                <a:lnTo>
                  <a:pt x="475214" y="76446"/>
                </a:lnTo>
                <a:lnTo>
                  <a:pt x="474836" y="78035"/>
                </a:lnTo>
                <a:lnTo>
                  <a:pt x="474419" y="79625"/>
                </a:lnTo>
                <a:lnTo>
                  <a:pt x="473889" y="81214"/>
                </a:lnTo>
                <a:lnTo>
                  <a:pt x="473284" y="82728"/>
                </a:lnTo>
                <a:lnTo>
                  <a:pt x="472527" y="84204"/>
                </a:lnTo>
                <a:lnTo>
                  <a:pt x="471770" y="85642"/>
                </a:lnTo>
                <a:lnTo>
                  <a:pt x="470824" y="87042"/>
                </a:lnTo>
                <a:lnTo>
                  <a:pt x="469802" y="88443"/>
                </a:lnTo>
                <a:lnTo>
                  <a:pt x="468705" y="89691"/>
                </a:lnTo>
                <a:lnTo>
                  <a:pt x="467494" y="90902"/>
                </a:lnTo>
                <a:lnTo>
                  <a:pt x="466169" y="92038"/>
                </a:lnTo>
                <a:lnTo>
                  <a:pt x="464693" y="93060"/>
                </a:lnTo>
                <a:lnTo>
                  <a:pt x="463179" y="94006"/>
                </a:lnTo>
                <a:lnTo>
                  <a:pt x="461552" y="94876"/>
                </a:lnTo>
                <a:lnTo>
                  <a:pt x="459811" y="95633"/>
                </a:lnTo>
                <a:lnTo>
                  <a:pt x="457957" y="96239"/>
                </a:lnTo>
                <a:lnTo>
                  <a:pt x="455989" y="96731"/>
                </a:lnTo>
                <a:lnTo>
                  <a:pt x="453908" y="97147"/>
                </a:lnTo>
                <a:lnTo>
                  <a:pt x="452432" y="97336"/>
                </a:lnTo>
                <a:lnTo>
                  <a:pt x="450993" y="97450"/>
                </a:lnTo>
                <a:lnTo>
                  <a:pt x="449518" y="97525"/>
                </a:lnTo>
                <a:lnTo>
                  <a:pt x="448117" y="97563"/>
                </a:lnTo>
                <a:lnTo>
                  <a:pt x="446717" y="97563"/>
                </a:lnTo>
                <a:lnTo>
                  <a:pt x="445355" y="97525"/>
                </a:lnTo>
                <a:lnTo>
                  <a:pt x="443954" y="97412"/>
                </a:lnTo>
                <a:lnTo>
                  <a:pt x="442630" y="97298"/>
                </a:lnTo>
                <a:lnTo>
                  <a:pt x="441305" y="97109"/>
                </a:lnTo>
                <a:lnTo>
                  <a:pt x="439981" y="96882"/>
                </a:lnTo>
                <a:lnTo>
                  <a:pt x="438656" y="96617"/>
                </a:lnTo>
                <a:lnTo>
                  <a:pt x="437369" y="96314"/>
                </a:lnTo>
                <a:lnTo>
                  <a:pt x="436083" y="96011"/>
                </a:lnTo>
                <a:lnTo>
                  <a:pt x="434758" y="95671"/>
                </a:lnTo>
                <a:lnTo>
                  <a:pt x="433471" y="95255"/>
                </a:lnTo>
                <a:lnTo>
                  <a:pt x="432223" y="94876"/>
                </a:lnTo>
                <a:lnTo>
                  <a:pt x="432639" y="96995"/>
                </a:lnTo>
                <a:lnTo>
                  <a:pt x="432979" y="99115"/>
                </a:lnTo>
                <a:lnTo>
                  <a:pt x="433244" y="101234"/>
                </a:lnTo>
                <a:lnTo>
                  <a:pt x="433471" y="103391"/>
                </a:lnTo>
                <a:lnTo>
                  <a:pt x="433661" y="105510"/>
                </a:lnTo>
                <a:lnTo>
                  <a:pt x="433850" y="107630"/>
                </a:lnTo>
                <a:lnTo>
                  <a:pt x="433926" y="109711"/>
                </a:lnTo>
                <a:lnTo>
                  <a:pt x="433926" y="111793"/>
                </a:lnTo>
                <a:lnTo>
                  <a:pt x="433926" y="113874"/>
                </a:lnTo>
                <a:lnTo>
                  <a:pt x="433850" y="115918"/>
                </a:lnTo>
                <a:lnTo>
                  <a:pt x="433661" y="117961"/>
                </a:lnTo>
                <a:lnTo>
                  <a:pt x="433471" y="120005"/>
                </a:lnTo>
                <a:lnTo>
                  <a:pt x="433244" y="121973"/>
                </a:lnTo>
                <a:lnTo>
                  <a:pt x="432979" y="123979"/>
                </a:lnTo>
                <a:lnTo>
                  <a:pt x="432639" y="125946"/>
                </a:lnTo>
                <a:lnTo>
                  <a:pt x="432223" y="127877"/>
                </a:lnTo>
                <a:lnTo>
                  <a:pt x="431239" y="131888"/>
                </a:lnTo>
                <a:lnTo>
                  <a:pt x="430103" y="135786"/>
                </a:lnTo>
                <a:lnTo>
                  <a:pt x="428779" y="139533"/>
                </a:lnTo>
                <a:lnTo>
                  <a:pt x="427265" y="143166"/>
                </a:lnTo>
                <a:lnTo>
                  <a:pt x="425562" y="146723"/>
                </a:lnTo>
                <a:lnTo>
                  <a:pt x="423708" y="150167"/>
                </a:lnTo>
                <a:lnTo>
                  <a:pt x="421702" y="153459"/>
                </a:lnTo>
                <a:lnTo>
                  <a:pt x="419545" y="156600"/>
                </a:lnTo>
                <a:lnTo>
                  <a:pt x="417236" y="159704"/>
                </a:lnTo>
                <a:lnTo>
                  <a:pt x="414776" y="162618"/>
                </a:lnTo>
                <a:lnTo>
                  <a:pt x="412203" y="165456"/>
                </a:lnTo>
                <a:lnTo>
                  <a:pt x="409478" y="168143"/>
                </a:lnTo>
                <a:lnTo>
                  <a:pt x="406678" y="170716"/>
                </a:lnTo>
                <a:lnTo>
                  <a:pt x="403726" y="173176"/>
                </a:lnTo>
                <a:lnTo>
                  <a:pt x="400698" y="175485"/>
                </a:lnTo>
                <a:lnTo>
                  <a:pt x="397557" y="177718"/>
                </a:lnTo>
                <a:lnTo>
                  <a:pt x="394340" y="179799"/>
                </a:lnTo>
                <a:lnTo>
                  <a:pt x="391010" y="181691"/>
                </a:lnTo>
                <a:lnTo>
                  <a:pt x="387642" y="183546"/>
                </a:lnTo>
                <a:lnTo>
                  <a:pt x="384198" y="185211"/>
                </a:lnTo>
                <a:lnTo>
                  <a:pt x="380678" y="186762"/>
                </a:lnTo>
                <a:lnTo>
                  <a:pt x="377083" y="188201"/>
                </a:lnTo>
                <a:lnTo>
                  <a:pt x="373488" y="189487"/>
                </a:lnTo>
                <a:lnTo>
                  <a:pt x="369817" y="190660"/>
                </a:lnTo>
                <a:lnTo>
                  <a:pt x="366146" y="191644"/>
                </a:lnTo>
                <a:lnTo>
                  <a:pt x="362399" y="192553"/>
                </a:lnTo>
                <a:lnTo>
                  <a:pt x="358653" y="193347"/>
                </a:lnTo>
                <a:lnTo>
                  <a:pt x="354906" y="193953"/>
                </a:lnTo>
                <a:lnTo>
                  <a:pt x="351122" y="194445"/>
                </a:lnTo>
                <a:lnTo>
                  <a:pt x="347337" y="194785"/>
                </a:lnTo>
                <a:lnTo>
                  <a:pt x="343591" y="194975"/>
                </a:lnTo>
                <a:lnTo>
                  <a:pt x="339844" y="195050"/>
                </a:lnTo>
                <a:lnTo>
                  <a:pt x="334319" y="194823"/>
                </a:lnTo>
                <a:lnTo>
                  <a:pt x="328869" y="194294"/>
                </a:lnTo>
                <a:lnTo>
                  <a:pt x="323533" y="193537"/>
                </a:lnTo>
                <a:lnTo>
                  <a:pt x="318235" y="192515"/>
                </a:lnTo>
                <a:lnTo>
                  <a:pt x="313012" y="191266"/>
                </a:lnTo>
                <a:lnTo>
                  <a:pt x="307903" y="189790"/>
                </a:lnTo>
                <a:lnTo>
                  <a:pt x="302908" y="188163"/>
                </a:lnTo>
                <a:lnTo>
                  <a:pt x="297950" y="186308"/>
                </a:lnTo>
                <a:lnTo>
                  <a:pt x="293106" y="184303"/>
                </a:lnTo>
                <a:lnTo>
                  <a:pt x="288375" y="182221"/>
                </a:lnTo>
                <a:lnTo>
                  <a:pt x="283721" y="179913"/>
                </a:lnTo>
                <a:lnTo>
                  <a:pt x="279217" y="177528"/>
                </a:lnTo>
                <a:lnTo>
                  <a:pt x="274751" y="175031"/>
                </a:lnTo>
                <a:lnTo>
                  <a:pt x="270437" y="172382"/>
                </a:lnTo>
                <a:lnTo>
                  <a:pt x="266274" y="169732"/>
                </a:lnTo>
                <a:lnTo>
                  <a:pt x="262149" y="167008"/>
                </a:lnTo>
                <a:lnTo>
                  <a:pt x="258176" y="164283"/>
                </a:lnTo>
                <a:lnTo>
                  <a:pt x="254315" y="161445"/>
                </a:lnTo>
                <a:lnTo>
                  <a:pt x="250569" y="158644"/>
                </a:lnTo>
                <a:lnTo>
                  <a:pt x="246974" y="155844"/>
                </a:lnTo>
                <a:lnTo>
                  <a:pt x="243492" y="153043"/>
                </a:lnTo>
                <a:lnTo>
                  <a:pt x="240124" y="150280"/>
                </a:lnTo>
                <a:lnTo>
                  <a:pt x="236907" y="147593"/>
                </a:lnTo>
                <a:lnTo>
                  <a:pt x="233841" y="144944"/>
                </a:lnTo>
                <a:lnTo>
                  <a:pt x="228089" y="139873"/>
                </a:lnTo>
                <a:lnTo>
                  <a:pt x="222904" y="135332"/>
                </a:lnTo>
                <a:lnTo>
                  <a:pt x="220558" y="133213"/>
                </a:lnTo>
                <a:lnTo>
                  <a:pt x="218325" y="131245"/>
                </a:lnTo>
                <a:lnTo>
                  <a:pt x="216282" y="129466"/>
                </a:lnTo>
                <a:lnTo>
                  <a:pt x="214389" y="127877"/>
                </a:lnTo>
                <a:lnTo>
                  <a:pt x="211665" y="125795"/>
                </a:lnTo>
                <a:lnTo>
                  <a:pt x="208864" y="123751"/>
                </a:lnTo>
                <a:lnTo>
                  <a:pt x="205950" y="121746"/>
                </a:lnTo>
                <a:lnTo>
                  <a:pt x="202960" y="119891"/>
                </a:lnTo>
                <a:lnTo>
                  <a:pt x="199857" y="118075"/>
                </a:lnTo>
                <a:lnTo>
                  <a:pt x="196716" y="116410"/>
                </a:lnTo>
                <a:lnTo>
                  <a:pt x="193461" y="114744"/>
                </a:lnTo>
                <a:lnTo>
                  <a:pt x="190207" y="113269"/>
                </a:lnTo>
                <a:lnTo>
                  <a:pt x="186839" y="111868"/>
                </a:lnTo>
                <a:lnTo>
                  <a:pt x="183433" y="110619"/>
                </a:lnTo>
                <a:lnTo>
                  <a:pt x="179951" y="109446"/>
                </a:lnTo>
                <a:lnTo>
                  <a:pt x="176431" y="108424"/>
                </a:lnTo>
                <a:lnTo>
                  <a:pt x="172836" y="107554"/>
                </a:lnTo>
                <a:lnTo>
                  <a:pt x="169241" y="106835"/>
                </a:lnTo>
                <a:lnTo>
                  <a:pt x="165608" y="106229"/>
                </a:lnTo>
                <a:lnTo>
                  <a:pt x="161937" y="105813"/>
                </a:lnTo>
                <a:lnTo>
                  <a:pt x="158228" y="105548"/>
                </a:lnTo>
                <a:lnTo>
                  <a:pt x="154481" y="105473"/>
                </a:lnTo>
                <a:lnTo>
                  <a:pt x="150773" y="105548"/>
                </a:lnTo>
                <a:lnTo>
                  <a:pt x="147026" y="105813"/>
                </a:lnTo>
                <a:lnTo>
                  <a:pt x="143279" y="106267"/>
                </a:lnTo>
                <a:lnTo>
                  <a:pt x="139457" y="106911"/>
                </a:lnTo>
                <a:lnTo>
                  <a:pt x="135711" y="107781"/>
                </a:lnTo>
                <a:lnTo>
                  <a:pt x="131964" y="108841"/>
                </a:lnTo>
                <a:lnTo>
                  <a:pt x="128217" y="110127"/>
                </a:lnTo>
                <a:lnTo>
                  <a:pt x="124471" y="111603"/>
                </a:lnTo>
                <a:lnTo>
                  <a:pt x="120762" y="113306"/>
                </a:lnTo>
                <a:lnTo>
                  <a:pt x="117091" y="115312"/>
                </a:lnTo>
                <a:lnTo>
                  <a:pt x="113420" y="117507"/>
                </a:lnTo>
                <a:lnTo>
                  <a:pt x="109787" y="119967"/>
                </a:lnTo>
                <a:lnTo>
                  <a:pt x="106192" y="122654"/>
                </a:lnTo>
                <a:lnTo>
                  <a:pt x="102634" y="125644"/>
                </a:lnTo>
                <a:lnTo>
                  <a:pt x="100591" y="127347"/>
                </a:lnTo>
                <a:lnTo>
                  <a:pt x="98434" y="129050"/>
                </a:lnTo>
                <a:lnTo>
                  <a:pt x="96201" y="130828"/>
                </a:lnTo>
                <a:lnTo>
                  <a:pt x="93892" y="132569"/>
                </a:lnTo>
                <a:lnTo>
                  <a:pt x="91508" y="134348"/>
                </a:lnTo>
                <a:lnTo>
                  <a:pt x="89086" y="136089"/>
                </a:lnTo>
                <a:lnTo>
                  <a:pt x="86588" y="137867"/>
                </a:lnTo>
                <a:lnTo>
                  <a:pt x="84091" y="139570"/>
                </a:lnTo>
                <a:lnTo>
                  <a:pt x="81517" y="141273"/>
                </a:lnTo>
                <a:lnTo>
                  <a:pt x="78944" y="142901"/>
                </a:lnTo>
                <a:lnTo>
                  <a:pt x="76257" y="144528"/>
                </a:lnTo>
                <a:lnTo>
                  <a:pt x="73608" y="146118"/>
                </a:lnTo>
                <a:lnTo>
                  <a:pt x="70959" y="147631"/>
                </a:lnTo>
                <a:lnTo>
                  <a:pt x="68234" y="149069"/>
                </a:lnTo>
                <a:lnTo>
                  <a:pt x="65547" y="150470"/>
                </a:lnTo>
                <a:lnTo>
                  <a:pt x="62860" y="151794"/>
                </a:lnTo>
                <a:lnTo>
                  <a:pt x="60135" y="153043"/>
                </a:lnTo>
                <a:lnTo>
                  <a:pt x="57486" y="154178"/>
                </a:lnTo>
                <a:lnTo>
                  <a:pt x="54799" y="155238"/>
                </a:lnTo>
                <a:lnTo>
                  <a:pt x="52150" y="156222"/>
                </a:lnTo>
                <a:lnTo>
                  <a:pt x="49501" y="157092"/>
                </a:lnTo>
                <a:lnTo>
                  <a:pt x="46927" y="157774"/>
                </a:lnTo>
                <a:lnTo>
                  <a:pt x="44392" y="158417"/>
                </a:lnTo>
                <a:lnTo>
                  <a:pt x="41856" y="158909"/>
                </a:lnTo>
                <a:lnTo>
                  <a:pt x="39358" y="159250"/>
                </a:lnTo>
                <a:lnTo>
                  <a:pt x="36974" y="159514"/>
                </a:lnTo>
                <a:lnTo>
                  <a:pt x="34628" y="159590"/>
                </a:lnTo>
                <a:lnTo>
                  <a:pt x="32319" y="159477"/>
                </a:lnTo>
                <a:lnTo>
                  <a:pt x="30124" y="159212"/>
                </a:lnTo>
                <a:lnTo>
                  <a:pt x="27967" y="158833"/>
                </a:lnTo>
                <a:lnTo>
                  <a:pt x="25924" y="158266"/>
                </a:lnTo>
                <a:lnTo>
                  <a:pt x="23956" y="157471"/>
                </a:lnTo>
                <a:lnTo>
                  <a:pt x="26491" y="157357"/>
                </a:lnTo>
                <a:lnTo>
                  <a:pt x="28989" y="157130"/>
                </a:lnTo>
                <a:lnTo>
                  <a:pt x="31487" y="156828"/>
                </a:lnTo>
                <a:lnTo>
                  <a:pt x="33984" y="156487"/>
                </a:lnTo>
                <a:lnTo>
                  <a:pt x="36369" y="156071"/>
                </a:lnTo>
                <a:lnTo>
                  <a:pt x="38753" y="155579"/>
                </a:lnTo>
                <a:lnTo>
                  <a:pt x="41137" y="155049"/>
                </a:lnTo>
                <a:lnTo>
                  <a:pt x="43446" y="154443"/>
                </a:lnTo>
                <a:lnTo>
                  <a:pt x="45754" y="153800"/>
                </a:lnTo>
                <a:lnTo>
                  <a:pt x="48025" y="153043"/>
                </a:lnTo>
                <a:lnTo>
                  <a:pt x="50258" y="152286"/>
                </a:lnTo>
                <a:lnTo>
                  <a:pt x="52453" y="151454"/>
                </a:lnTo>
                <a:lnTo>
                  <a:pt x="54648" y="150583"/>
                </a:lnTo>
                <a:lnTo>
                  <a:pt x="56767" y="149637"/>
                </a:lnTo>
                <a:lnTo>
                  <a:pt x="58886" y="148691"/>
                </a:lnTo>
                <a:lnTo>
                  <a:pt x="61005" y="147669"/>
                </a:lnTo>
                <a:lnTo>
                  <a:pt x="63087" y="146610"/>
                </a:lnTo>
                <a:lnTo>
                  <a:pt x="65130" y="145512"/>
                </a:lnTo>
                <a:lnTo>
                  <a:pt x="67136" y="144339"/>
                </a:lnTo>
                <a:lnTo>
                  <a:pt x="69142" y="143166"/>
                </a:lnTo>
                <a:lnTo>
                  <a:pt x="71110" y="141955"/>
                </a:lnTo>
                <a:lnTo>
                  <a:pt x="73078" y="140706"/>
                </a:lnTo>
                <a:lnTo>
                  <a:pt x="74970" y="139419"/>
                </a:lnTo>
                <a:lnTo>
                  <a:pt x="76862" y="138132"/>
                </a:lnTo>
                <a:lnTo>
                  <a:pt x="78755" y="136770"/>
                </a:lnTo>
                <a:lnTo>
                  <a:pt x="80571" y="135408"/>
                </a:lnTo>
                <a:lnTo>
                  <a:pt x="82425" y="134007"/>
                </a:lnTo>
                <a:lnTo>
                  <a:pt x="84204" y="132569"/>
                </a:lnTo>
                <a:lnTo>
                  <a:pt x="86021" y="131169"/>
                </a:lnTo>
                <a:lnTo>
                  <a:pt x="87762" y="129693"/>
                </a:lnTo>
                <a:lnTo>
                  <a:pt x="89502" y="128255"/>
                </a:lnTo>
                <a:lnTo>
                  <a:pt x="91205" y="126741"/>
                </a:lnTo>
                <a:lnTo>
                  <a:pt x="95141" y="123335"/>
                </a:lnTo>
                <a:lnTo>
                  <a:pt x="99077" y="119967"/>
                </a:lnTo>
                <a:lnTo>
                  <a:pt x="101083" y="118264"/>
                </a:lnTo>
                <a:lnTo>
                  <a:pt x="103126" y="116637"/>
                </a:lnTo>
                <a:lnTo>
                  <a:pt x="105170" y="115009"/>
                </a:lnTo>
                <a:lnTo>
                  <a:pt x="107214" y="113420"/>
                </a:lnTo>
                <a:lnTo>
                  <a:pt x="109295" y="111868"/>
                </a:lnTo>
                <a:lnTo>
                  <a:pt x="111414" y="110317"/>
                </a:lnTo>
                <a:lnTo>
                  <a:pt x="113534" y="108841"/>
                </a:lnTo>
                <a:lnTo>
                  <a:pt x="115653" y="107365"/>
                </a:lnTo>
                <a:lnTo>
                  <a:pt x="117810" y="106002"/>
                </a:lnTo>
                <a:lnTo>
                  <a:pt x="119929" y="104640"/>
                </a:lnTo>
                <a:lnTo>
                  <a:pt x="122124" y="103353"/>
                </a:lnTo>
                <a:lnTo>
                  <a:pt x="124282" y="102142"/>
                </a:lnTo>
                <a:lnTo>
                  <a:pt x="126514" y="100969"/>
                </a:lnTo>
                <a:lnTo>
                  <a:pt x="128709" y="99834"/>
                </a:lnTo>
                <a:lnTo>
                  <a:pt x="130942" y="98812"/>
                </a:lnTo>
                <a:lnTo>
                  <a:pt x="133175" y="97866"/>
                </a:lnTo>
                <a:lnTo>
                  <a:pt x="135446" y="96995"/>
                </a:lnTo>
                <a:lnTo>
                  <a:pt x="137678" y="96201"/>
                </a:lnTo>
                <a:lnTo>
                  <a:pt x="139949" y="95482"/>
                </a:lnTo>
                <a:lnTo>
                  <a:pt x="142258" y="94876"/>
                </a:lnTo>
                <a:lnTo>
                  <a:pt x="144528" y="94346"/>
                </a:lnTo>
                <a:lnTo>
                  <a:pt x="146837" y="93930"/>
                </a:lnTo>
                <a:lnTo>
                  <a:pt x="149145" y="93627"/>
                </a:lnTo>
                <a:lnTo>
                  <a:pt x="151454" y="93438"/>
                </a:lnTo>
                <a:lnTo>
                  <a:pt x="153800" y="93325"/>
                </a:lnTo>
                <a:lnTo>
                  <a:pt x="156109" y="93362"/>
                </a:lnTo>
                <a:lnTo>
                  <a:pt x="158455" y="93476"/>
                </a:lnTo>
                <a:lnTo>
                  <a:pt x="160802" y="93741"/>
                </a:lnTo>
                <a:lnTo>
                  <a:pt x="164208" y="94081"/>
                </a:lnTo>
                <a:lnTo>
                  <a:pt x="167538" y="94611"/>
                </a:lnTo>
                <a:lnTo>
                  <a:pt x="170830" y="95179"/>
                </a:lnTo>
                <a:lnTo>
                  <a:pt x="174009" y="95936"/>
                </a:lnTo>
                <a:lnTo>
                  <a:pt x="177188" y="96731"/>
                </a:lnTo>
                <a:lnTo>
                  <a:pt x="180329" y="97639"/>
                </a:lnTo>
                <a:lnTo>
                  <a:pt x="183433" y="98661"/>
                </a:lnTo>
                <a:lnTo>
                  <a:pt x="186460" y="99758"/>
                </a:lnTo>
                <a:lnTo>
                  <a:pt x="189450" y="100969"/>
                </a:lnTo>
                <a:lnTo>
                  <a:pt x="192402" y="102218"/>
                </a:lnTo>
                <a:lnTo>
                  <a:pt x="195354" y="103580"/>
                </a:lnTo>
                <a:lnTo>
                  <a:pt x="198268" y="104981"/>
                </a:lnTo>
                <a:lnTo>
                  <a:pt x="201106" y="106532"/>
                </a:lnTo>
                <a:lnTo>
                  <a:pt x="203906" y="108084"/>
                </a:lnTo>
                <a:lnTo>
                  <a:pt x="206745" y="109673"/>
                </a:lnTo>
                <a:lnTo>
                  <a:pt x="209545" y="111376"/>
                </a:lnTo>
                <a:lnTo>
                  <a:pt x="212308" y="113117"/>
                </a:lnTo>
                <a:lnTo>
                  <a:pt x="215071" y="114896"/>
                </a:lnTo>
                <a:lnTo>
                  <a:pt x="217833" y="116712"/>
                </a:lnTo>
                <a:lnTo>
                  <a:pt x="220520" y="118605"/>
                </a:lnTo>
                <a:lnTo>
                  <a:pt x="223245" y="120497"/>
                </a:lnTo>
                <a:lnTo>
                  <a:pt x="225970" y="122427"/>
                </a:lnTo>
                <a:lnTo>
                  <a:pt x="228657" y="124395"/>
                </a:lnTo>
                <a:lnTo>
                  <a:pt x="231344" y="126363"/>
                </a:lnTo>
                <a:lnTo>
                  <a:pt x="236756" y="130450"/>
                </a:lnTo>
                <a:lnTo>
                  <a:pt x="242205" y="134499"/>
                </a:lnTo>
                <a:lnTo>
                  <a:pt x="247655" y="138586"/>
                </a:lnTo>
                <a:lnTo>
                  <a:pt x="253180" y="142712"/>
                </a:lnTo>
                <a:lnTo>
                  <a:pt x="256245" y="144982"/>
                </a:lnTo>
                <a:lnTo>
                  <a:pt x="259462" y="147291"/>
                </a:lnTo>
                <a:lnTo>
                  <a:pt x="262793" y="149637"/>
                </a:lnTo>
                <a:lnTo>
                  <a:pt x="266236" y="152021"/>
                </a:lnTo>
                <a:lnTo>
                  <a:pt x="269794" y="154405"/>
                </a:lnTo>
                <a:lnTo>
                  <a:pt x="273465" y="156752"/>
                </a:lnTo>
                <a:lnTo>
                  <a:pt x="277249" y="159136"/>
                </a:lnTo>
                <a:lnTo>
                  <a:pt x="281185" y="161445"/>
                </a:lnTo>
                <a:lnTo>
                  <a:pt x="285159" y="163677"/>
                </a:lnTo>
                <a:lnTo>
                  <a:pt x="289284" y="165872"/>
                </a:lnTo>
                <a:lnTo>
                  <a:pt x="293409" y="167954"/>
                </a:lnTo>
                <a:lnTo>
                  <a:pt x="297685" y="169922"/>
                </a:lnTo>
                <a:lnTo>
                  <a:pt x="302037" y="171814"/>
                </a:lnTo>
                <a:lnTo>
                  <a:pt x="306465" y="173555"/>
                </a:lnTo>
                <a:lnTo>
                  <a:pt x="310931" y="175144"/>
                </a:lnTo>
                <a:lnTo>
                  <a:pt x="315472" y="176582"/>
                </a:lnTo>
                <a:lnTo>
                  <a:pt x="320089" y="177793"/>
                </a:lnTo>
                <a:lnTo>
                  <a:pt x="324744" y="178853"/>
                </a:lnTo>
                <a:lnTo>
                  <a:pt x="329437" y="179648"/>
                </a:lnTo>
                <a:lnTo>
                  <a:pt x="334167" y="180291"/>
                </a:lnTo>
                <a:lnTo>
                  <a:pt x="338936" y="180632"/>
                </a:lnTo>
                <a:lnTo>
                  <a:pt x="343704" y="180745"/>
                </a:lnTo>
                <a:lnTo>
                  <a:pt x="348548" y="180594"/>
                </a:lnTo>
                <a:lnTo>
                  <a:pt x="353430" y="180140"/>
                </a:lnTo>
                <a:lnTo>
                  <a:pt x="358274" y="179383"/>
                </a:lnTo>
                <a:lnTo>
                  <a:pt x="363156" y="178323"/>
                </a:lnTo>
                <a:lnTo>
                  <a:pt x="368000" y="176923"/>
                </a:lnTo>
                <a:lnTo>
                  <a:pt x="372920" y="175182"/>
                </a:lnTo>
                <a:lnTo>
                  <a:pt x="377764" y="173025"/>
                </a:lnTo>
                <a:lnTo>
                  <a:pt x="382646" y="170527"/>
                </a:lnTo>
                <a:lnTo>
                  <a:pt x="387490" y="167613"/>
                </a:lnTo>
                <a:lnTo>
                  <a:pt x="392297" y="164321"/>
                </a:lnTo>
                <a:lnTo>
                  <a:pt x="394719" y="162542"/>
                </a:lnTo>
                <a:lnTo>
                  <a:pt x="397027" y="160612"/>
                </a:lnTo>
                <a:lnTo>
                  <a:pt x="399260" y="158568"/>
                </a:lnTo>
                <a:lnTo>
                  <a:pt x="401304" y="156373"/>
                </a:lnTo>
                <a:lnTo>
                  <a:pt x="403309" y="154103"/>
                </a:lnTo>
                <a:lnTo>
                  <a:pt x="405202" y="151681"/>
                </a:lnTo>
                <a:lnTo>
                  <a:pt x="406942" y="149183"/>
                </a:lnTo>
                <a:lnTo>
                  <a:pt x="408645" y="146610"/>
                </a:lnTo>
                <a:lnTo>
                  <a:pt x="410159" y="143960"/>
                </a:lnTo>
                <a:lnTo>
                  <a:pt x="411597" y="141160"/>
                </a:lnTo>
                <a:lnTo>
                  <a:pt x="412922" y="138359"/>
                </a:lnTo>
                <a:lnTo>
                  <a:pt x="414095" y="135483"/>
                </a:lnTo>
                <a:lnTo>
                  <a:pt x="415193" y="132531"/>
                </a:lnTo>
                <a:lnTo>
                  <a:pt x="416139" y="129542"/>
                </a:lnTo>
                <a:lnTo>
                  <a:pt x="416971" y="126514"/>
                </a:lnTo>
                <a:lnTo>
                  <a:pt x="417690" y="123487"/>
                </a:lnTo>
                <a:lnTo>
                  <a:pt x="418258" y="120383"/>
                </a:lnTo>
                <a:lnTo>
                  <a:pt x="418712" y="117318"/>
                </a:lnTo>
                <a:lnTo>
                  <a:pt x="419053" y="114177"/>
                </a:lnTo>
                <a:lnTo>
                  <a:pt x="419204" y="111074"/>
                </a:lnTo>
                <a:lnTo>
                  <a:pt x="419280" y="108008"/>
                </a:lnTo>
                <a:lnTo>
                  <a:pt x="419204" y="104905"/>
                </a:lnTo>
                <a:lnTo>
                  <a:pt x="418977" y="101877"/>
                </a:lnTo>
                <a:lnTo>
                  <a:pt x="418599" y="98812"/>
                </a:lnTo>
                <a:lnTo>
                  <a:pt x="418107" y="95860"/>
                </a:lnTo>
                <a:lnTo>
                  <a:pt x="417463" y="92870"/>
                </a:lnTo>
                <a:lnTo>
                  <a:pt x="416706" y="89994"/>
                </a:lnTo>
                <a:lnTo>
                  <a:pt x="415760" y="87194"/>
                </a:lnTo>
                <a:lnTo>
                  <a:pt x="414701" y="84393"/>
                </a:lnTo>
                <a:lnTo>
                  <a:pt x="413452" y="81744"/>
                </a:lnTo>
                <a:lnTo>
                  <a:pt x="412089" y="79133"/>
                </a:lnTo>
                <a:lnTo>
                  <a:pt x="410538" y="76635"/>
                </a:lnTo>
                <a:lnTo>
                  <a:pt x="409440" y="75273"/>
                </a:lnTo>
                <a:lnTo>
                  <a:pt x="408229" y="73986"/>
                </a:lnTo>
                <a:lnTo>
                  <a:pt x="406905" y="72699"/>
                </a:lnTo>
                <a:lnTo>
                  <a:pt x="405542" y="71488"/>
                </a:lnTo>
                <a:lnTo>
                  <a:pt x="404066" y="70391"/>
                </a:lnTo>
                <a:lnTo>
                  <a:pt x="402515" y="69331"/>
                </a:lnTo>
                <a:lnTo>
                  <a:pt x="400925" y="68309"/>
                </a:lnTo>
                <a:lnTo>
                  <a:pt x="399260" y="67325"/>
                </a:lnTo>
                <a:lnTo>
                  <a:pt x="397519" y="66417"/>
                </a:lnTo>
                <a:lnTo>
                  <a:pt x="395740" y="65622"/>
                </a:lnTo>
                <a:lnTo>
                  <a:pt x="393924" y="64828"/>
                </a:lnTo>
                <a:lnTo>
                  <a:pt x="392070" y="64109"/>
                </a:lnTo>
                <a:lnTo>
                  <a:pt x="390177" y="63503"/>
                </a:lnTo>
                <a:lnTo>
                  <a:pt x="388247" y="62898"/>
                </a:lnTo>
                <a:lnTo>
                  <a:pt x="386279" y="62406"/>
                </a:lnTo>
                <a:lnTo>
                  <a:pt x="384349" y="61989"/>
                </a:lnTo>
                <a:lnTo>
                  <a:pt x="382343" y="61611"/>
                </a:lnTo>
                <a:lnTo>
                  <a:pt x="380338" y="61308"/>
                </a:lnTo>
                <a:lnTo>
                  <a:pt x="378332" y="61119"/>
                </a:lnTo>
                <a:lnTo>
                  <a:pt x="376364" y="60968"/>
                </a:lnTo>
                <a:lnTo>
                  <a:pt x="374396" y="60892"/>
                </a:lnTo>
                <a:lnTo>
                  <a:pt x="372390" y="60892"/>
                </a:lnTo>
                <a:lnTo>
                  <a:pt x="370422" y="60968"/>
                </a:lnTo>
                <a:lnTo>
                  <a:pt x="368530" y="61119"/>
                </a:lnTo>
                <a:lnTo>
                  <a:pt x="366638" y="61346"/>
                </a:lnTo>
                <a:lnTo>
                  <a:pt x="364746" y="61649"/>
                </a:lnTo>
                <a:lnTo>
                  <a:pt x="362967" y="62065"/>
                </a:lnTo>
                <a:lnTo>
                  <a:pt x="361151" y="62519"/>
                </a:lnTo>
                <a:lnTo>
                  <a:pt x="359448" y="63049"/>
                </a:lnTo>
                <a:lnTo>
                  <a:pt x="357782" y="63730"/>
                </a:lnTo>
                <a:lnTo>
                  <a:pt x="356193" y="64449"/>
                </a:lnTo>
                <a:lnTo>
                  <a:pt x="354679" y="65244"/>
                </a:lnTo>
                <a:lnTo>
                  <a:pt x="352484" y="66682"/>
                </a:lnTo>
                <a:lnTo>
                  <a:pt x="350441" y="68234"/>
                </a:lnTo>
                <a:lnTo>
                  <a:pt x="348510" y="69861"/>
                </a:lnTo>
                <a:lnTo>
                  <a:pt x="346770" y="71602"/>
                </a:lnTo>
                <a:lnTo>
                  <a:pt x="345104" y="73343"/>
                </a:lnTo>
                <a:lnTo>
                  <a:pt x="343629" y="75235"/>
                </a:lnTo>
                <a:lnTo>
                  <a:pt x="342266" y="77127"/>
                </a:lnTo>
                <a:lnTo>
                  <a:pt x="341055" y="79095"/>
                </a:lnTo>
                <a:lnTo>
                  <a:pt x="339958" y="81063"/>
                </a:lnTo>
                <a:lnTo>
                  <a:pt x="339011" y="83107"/>
                </a:lnTo>
                <a:lnTo>
                  <a:pt x="338217" y="85188"/>
                </a:lnTo>
                <a:lnTo>
                  <a:pt x="337573" y="87269"/>
                </a:lnTo>
                <a:lnTo>
                  <a:pt x="337044" y="89313"/>
                </a:lnTo>
                <a:lnTo>
                  <a:pt x="336703" y="91432"/>
                </a:lnTo>
                <a:lnTo>
                  <a:pt x="336476" y="93514"/>
                </a:lnTo>
                <a:lnTo>
                  <a:pt x="336400" y="95595"/>
                </a:lnTo>
                <a:lnTo>
                  <a:pt x="336476" y="97601"/>
                </a:lnTo>
                <a:lnTo>
                  <a:pt x="336703" y="99607"/>
                </a:lnTo>
                <a:lnTo>
                  <a:pt x="337044" y="101612"/>
                </a:lnTo>
                <a:lnTo>
                  <a:pt x="337611" y="103505"/>
                </a:lnTo>
                <a:lnTo>
                  <a:pt x="338255" y="105397"/>
                </a:lnTo>
                <a:lnTo>
                  <a:pt x="339087" y="107176"/>
                </a:lnTo>
                <a:lnTo>
                  <a:pt x="340071" y="108916"/>
                </a:lnTo>
                <a:lnTo>
                  <a:pt x="341169" y="110582"/>
                </a:lnTo>
                <a:lnTo>
                  <a:pt x="342455" y="112133"/>
                </a:lnTo>
                <a:lnTo>
                  <a:pt x="343893" y="113571"/>
                </a:lnTo>
                <a:lnTo>
                  <a:pt x="345483" y="114972"/>
                </a:lnTo>
                <a:lnTo>
                  <a:pt x="347224" y="116220"/>
                </a:lnTo>
                <a:lnTo>
                  <a:pt x="349154" y="117356"/>
                </a:lnTo>
                <a:lnTo>
                  <a:pt x="351197" y="118302"/>
                </a:lnTo>
                <a:lnTo>
                  <a:pt x="353430" y="119210"/>
                </a:lnTo>
                <a:lnTo>
                  <a:pt x="355814" y="119929"/>
                </a:lnTo>
                <a:lnTo>
                  <a:pt x="357063" y="120194"/>
                </a:lnTo>
                <a:lnTo>
                  <a:pt x="358312" y="120345"/>
                </a:lnTo>
                <a:lnTo>
                  <a:pt x="359523" y="120421"/>
                </a:lnTo>
                <a:lnTo>
                  <a:pt x="360696" y="120421"/>
                </a:lnTo>
                <a:lnTo>
                  <a:pt x="361832" y="120345"/>
                </a:lnTo>
                <a:lnTo>
                  <a:pt x="362967" y="120194"/>
                </a:lnTo>
                <a:lnTo>
                  <a:pt x="364027" y="119967"/>
                </a:lnTo>
                <a:lnTo>
                  <a:pt x="365049" y="119664"/>
                </a:lnTo>
                <a:lnTo>
                  <a:pt x="366070" y="119248"/>
                </a:lnTo>
                <a:lnTo>
                  <a:pt x="366979" y="118794"/>
                </a:lnTo>
                <a:lnTo>
                  <a:pt x="367887" y="118302"/>
                </a:lnTo>
                <a:lnTo>
                  <a:pt x="368757" y="117734"/>
                </a:lnTo>
                <a:lnTo>
                  <a:pt x="369552" y="117129"/>
                </a:lnTo>
                <a:lnTo>
                  <a:pt x="370271" y="116485"/>
                </a:lnTo>
                <a:lnTo>
                  <a:pt x="370990" y="115804"/>
                </a:lnTo>
                <a:lnTo>
                  <a:pt x="371633" y="115085"/>
                </a:lnTo>
                <a:lnTo>
                  <a:pt x="372239" y="114290"/>
                </a:lnTo>
                <a:lnTo>
                  <a:pt x="372731" y="113496"/>
                </a:lnTo>
                <a:lnTo>
                  <a:pt x="373223" y="112701"/>
                </a:lnTo>
                <a:lnTo>
                  <a:pt x="373601" y="111868"/>
                </a:lnTo>
                <a:lnTo>
                  <a:pt x="373980" y="110998"/>
                </a:lnTo>
                <a:lnTo>
                  <a:pt x="374245" y="110165"/>
                </a:lnTo>
                <a:lnTo>
                  <a:pt x="374434" y="109257"/>
                </a:lnTo>
                <a:lnTo>
                  <a:pt x="374585" y="108387"/>
                </a:lnTo>
                <a:lnTo>
                  <a:pt x="374623" y="107478"/>
                </a:lnTo>
                <a:lnTo>
                  <a:pt x="374623" y="106646"/>
                </a:lnTo>
                <a:lnTo>
                  <a:pt x="374548" y="105738"/>
                </a:lnTo>
                <a:lnTo>
                  <a:pt x="374396" y="104905"/>
                </a:lnTo>
                <a:lnTo>
                  <a:pt x="374131" y="104072"/>
                </a:lnTo>
                <a:lnTo>
                  <a:pt x="373791" y="103240"/>
                </a:lnTo>
                <a:lnTo>
                  <a:pt x="373412" y="102445"/>
                </a:lnTo>
                <a:lnTo>
                  <a:pt x="372920" y="101688"/>
                </a:lnTo>
                <a:lnTo>
                  <a:pt x="371520" y="100477"/>
                </a:lnTo>
                <a:lnTo>
                  <a:pt x="370120" y="99266"/>
                </a:lnTo>
                <a:lnTo>
                  <a:pt x="369476" y="98661"/>
                </a:lnTo>
                <a:lnTo>
                  <a:pt x="368833" y="98055"/>
                </a:lnTo>
                <a:lnTo>
                  <a:pt x="368530" y="97714"/>
                </a:lnTo>
                <a:lnTo>
                  <a:pt x="368265" y="97374"/>
                </a:lnTo>
                <a:lnTo>
                  <a:pt x="368000" y="97071"/>
                </a:lnTo>
                <a:lnTo>
                  <a:pt x="367773" y="96693"/>
                </a:lnTo>
                <a:lnTo>
                  <a:pt x="367584" y="96352"/>
                </a:lnTo>
                <a:lnTo>
                  <a:pt x="367433" y="96011"/>
                </a:lnTo>
                <a:lnTo>
                  <a:pt x="367281" y="95633"/>
                </a:lnTo>
                <a:lnTo>
                  <a:pt x="367168" y="95217"/>
                </a:lnTo>
                <a:lnTo>
                  <a:pt x="367130" y="94838"/>
                </a:lnTo>
                <a:lnTo>
                  <a:pt x="367092" y="94422"/>
                </a:lnTo>
                <a:lnTo>
                  <a:pt x="367092" y="93968"/>
                </a:lnTo>
                <a:lnTo>
                  <a:pt x="367168" y="93514"/>
                </a:lnTo>
                <a:lnTo>
                  <a:pt x="367244" y="93022"/>
                </a:lnTo>
                <a:lnTo>
                  <a:pt x="367395" y="92568"/>
                </a:lnTo>
                <a:lnTo>
                  <a:pt x="367622" y="92076"/>
                </a:lnTo>
                <a:lnTo>
                  <a:pt x="367849" y="91508"/>
                </a:lnTo>
                <a:lnTo>
                  <a:pt x="368152" y="90978"/>
                </a:lnTo>
                <a:lnTo>
                  <a:pt x="368568" y="90373"/>
                </a:lnTo>
                <a:lnTo>
                  <a:pt x="368984" y="89805"/>
                </a:lnTo>
                <a:lnTo>
                  <a:pt x="369514" y="89162"/>
                </a:lnTo>
                <a:lnTo>
                  <a:pt x="369855" y="88783"/>
                </a:lnTo>
                <a:lnTo>
                  <a:pt x="370195" y="88480"/>
                </a:lnTo>
                <a:lnTo>
                  <a:pt x="370650" y="88253"/>
                </a:lnTo>
                <a:lnTo>
                  <a:pt x="371066" y="88102"/>
                </a:lnTo>
                <a:lnTo>
                  <a:pt x="371520" y="88026"/>
                </a:lnTo>
                <a:lnTo>
                  <a:pt x="372050" y="88026"/>
                </a:lnTo>
                <a:lnTo>
                  <a:pt x="372542" y="88064"/>
                </a:lnTo>
                <a:lnTo>
                  <a:pt x="373109" y="88178"/>
                </a:lnTo>
                <a:lnTo>
                  <a:pt x="373677" y="88405"/>
                </a:lnTo>
                <a:lnTo>
                  <a:pt x="374245" y="88632"/>
                </a:lnTo>
                <a:lnTo>
                  <a:pt x="374850" y="88897"/>
                </a:lnTo>
                <a:lnTo>
                  <a:pt x="375456" y="89199"/>
                </a:lnTo>
                <a:lnTo>
                  <a:pt x="376061" y="89578"/>
                </a:lnTo>
                <a:lnTo>
                  <a:pt x="376667" y="89994"/>
                </a:lnTo>
                <a:lnTo>
                  <a:pt x="377272" y="90411"/>
                </a:lnTo>
                <a:lnTo>
                  <a:pt x="377916" y="90902"/>
                </a:lnTo>
                <a:lnTo>
                  <a:pt x="378483" y="91357"/>
                </a:lnTo>
                <a:lnTo>
                  <a:pt x="379127" y="91886"/>
                </a:lnTo>
                <a:lnTo>
                  <a:pt x="379732" y="92416"/>
                </a:lnTo>
                <a:lnTo>
                  <a:pt x="380300" y="92946"/>
                </a:lnTo>
                <a:lnTo>
                  <a:pt x="381435" y="94081"/>
                </a:lnTo>
                <a:lnTo>
                  <a:pt x="382495" y="95255"/>
                </a:lnTo>
                <a:lnTo>
                  <a:pt x="383441" y="96390"/>
                </a:lnTo>
                <a:lnTo>
                  <a:pt x="384236" y="97487"/>
                </a:lnTo>
                <a:lnTo>
                  <a:pt x="384652" y="98017"/>
                </a:lnTo>
                <a:lnTo>
                  <a:pt x="384955" y="98509"/>
                </a:lnTo>
                <a:lnTo>
                  <a:pt x="385220" y="98963"/>
                </a:lnTo>
                <a:lnTo>
                  <a:pt x="385485" y="99417"/>
                </a:lnTo>
                <a:lnTo>
                  <a:pt x="386166" y="100629"/>
                </a:lnTo>
                <a:lnTo>
                  <a:pt x="386771" y="101915"/>
                </a:lnTo>
                <a:lnTo>
                  <a:pt x="387301" y="103240"/>
                </a:lnTo>
                <a:lnTo>
                  <a:pt x="387680" y="104640"/>
                </a:lnTo>
                <a:lnTo>
                  <a:pt x="388058" y="106040"/>
                </a:lnTo>
                <a:lnTo>
                  <a:pt x="388285" y="107516"/>
                </a:lnTo>
                <a:lnTo>
                  <a:pt x="388436" y="109030"/>
                </a:lnTo>
                <a:lnTo>
                  <a:pt x="388474" y="110582"/>
                </a:lnTo>
                <a:lnTo>
                  <a:pt x="388436" y="112095"/>
                </a:lnTo>
                <a:lnTo>
                  <a:pt x="388323" y="113685"/>
                </a:lnTo>
                <a:lnTo>
                  <a:pt x="388096" y="115236"/>
                </a:lnTo>
                <a:lnTo>
                  <a:pt x="387793" y="116788"/>
                </a:lnTo>
                <a:lnTo>
                  <a:pt x="387377" y="118340"/>
                </a:lnTo>
                <a:lnTo>
                  <a:pt x="386885" y="119891"/>
                </a:lnTo>
                <a:lnTo>
                  <a:pt x="386279" y="121405"/>
                </a:lnTo>
                <a:lnTo>
                  <a:pt x="385636" y="122881"/>
                </a:lnTo>
                <a:lnTo>
                  <a:pt x="384841" y="124319"/>
                </a:lnTo>
                <a:lnTo>
                  <a:pt x="383971" y="125757"/>
                </a:lnTo>
                <a:lnTo>
                  <a:pt x="383025" y="127120"/>
                </a:lnTo>
                <a:lnTo>
                  <a:pt x="382041" y="128406"/>
                </a:lnTo>
                <a:lnTo>
                  <a:pt x="380905" y="129617"/>
                </a:lnTo>
                <a:lnTo>
                  <a:pt x="379657" y="130791"/>
                </a:lnTo>
                <a:lnTo>
                  <a:pt x="378332" y="131888"/>
                </a:lnTo>
                <a:lnTo>
                  <a:pt x="376970" y="132910"/>
                </a:lnTo>
                <a:lnTo>
                  <a:pt x="375494" y="133780"/>
                </a:lnTo>
                <a:lnTo>
                  <a:pt x="373904" y="134575"/>
                </a:lnTo>
                <a:lnTo>
                  <a:pt x="372277" y="135294"/>
                </a:lnTo>
                <a:lnTo>
                  <a:pt x="370536" y="135900"/>
                </a:lnTo>
                <a:lnTo>
                  <a:pt x="368682" y="136354"/>
                </a:lnTo>
                <a:lnTo>
                  <a:pt x="366752" y="136694"/>
                </a:lnTo>
                <a:lnTo>
                  <a:pt x="364746" y="136921"/>
                </a:lnTo>
                <a:lnTo>
                  <a:pt x="362664" y="136997"/>
                </a:lnTo>
                <a:lnTo>
                  <a:pt x="360242" y="137035"/>
                </a:lnTo>
                <a:lnTo>
                  <a:pt x="357896" y="136921"/>
                </a:lnTo>
                <a:lnTo>
                  <a:pt x="355550" y="136694"/>
                </a:lnTo>
                <a:lnTo>
                  <a:pt x="353355" y="136316"/>
                </a:lnTo>
                <a:lnTo>
                  <a:pt x="351160" y="135862"/>
                </a:lnTo>
                <a:lnTo>
                  <a:pt x="349040" y="135294"/>
                </a:lnTo>
                <a:lnTo>
                  <a:pt x="346997" y="134575"/>
                </a:lnTo>
                <a:lnTo>
                  <a:pt x="345029" y="133742"/>
                </a:lnTo>
                <a:lnTo>
                  <a:pt x="343174" y="132796"/>
                </a:lnTo>
                <a:lnTo>
                  <a:pt x="341320" y="131812"/>
                </a:lnTo>
                <a:lnTo>
                  <a:pt x="339579" y="130715"/>
                </a:lnTo>
                <a:lnTo>
                  <a:pt x="337914" y="129504"/>
                </a:lnTo>
                <a:lnTo>
                  <a:pt x="336325" y="128217"/>
                </a:lnTo>
                <a:lnTo>
                  <a:pt x="334773" y="126855"/>
                </a:lnTo>
                <a:lnTo>
                  <a:pt x="333373" y="125379"/>
                </a:lnTo>
                <a:lnTo>
                  <a:pt x="332010" y="123903"/>
                </a:lnTo>
                <a:lnTo>
                  <a:pt x="330761" y="122313"/>
                </a:lnTo>
                <a:lnTo>
                  <a:pt x="329588" y="120648"/>
                </a:lnTo>
                <a:lnTo>
                  <a:pt x="328491" y="118983"/>
                </a:lnTo>
                <a:lnTo>
                  <a:pt x="327469" y="117242"/>
                </a:lnTo>
                <a:lnTo>
                  <a:pt x="326523" y="115426"/>
                </a:lnTo>
                <a:lnTo>
                  <a:pt x="325728" y="113571"/>
                </a:lnTo>
                <a:lnTo>
                  <a:pt x="324971" y="111679"/>
                </a:lnTo>
                <a:lnTo>
                  <a:pt x="324328" y="109749"/>
                </a:lnTo>
                <a:lnTo>
                  <a:pt x="323798" y="107819"/>
                </a:lnTo>
                <a:lnTo>
                  <a:pt x="323306" y="105851"/>
                </a:lnTo>
                <a:lnTo>
                  <a:pt x="323003" y="103845"/>
                </a:lnTo>
                <a:lnTo>
                  <a:pt x="322738" y="101840"/>
                </a:lnTo>
                <a:lnTo>
                  <a:pt x="322587" y="99796"/>
                </a:lnTo>
                <a:lnTo>
                  <a:pt x="322549" y="97790"/>
                </a:lnTo>
                <a:lnTo>
                  <a:pt x="322587" y="95784"/>
                </a:lnTo>
                <a:lnTo>
                  <a:pt x="322776" y="93741"/>
                </a:lnTo>
                <a:lnTo>
                  <a:pt x="322776" y="92681"/>
                </a:lnTo>
                <a:lnTo>
                  <a:pt x="322776" y="91432"/>
                </a:lnTo>
                <a:lnTo>
                  <a:pt x="322776" y="90183"/>
                </a:lnTo>
                <a:lnTo>
                  <a:pt x="322776" y="89162"/>
                </a:lnTo>
                <a:lnTo>
                  <a:pt x="321603" y="88859"/>
                </a:lnTo>
                <a:lnTo>
                  <a:pt x="320430" y="88594"/>
                </a:lnTo>
                <a:lnTo>
                  <a:pt x="319257" y="88329"/>
                </a:lnTo>
                <a:lnTo>
                  <a:pt x="318121" y="88140"/>
                </a:lnTo>
                <a:lnTo>
                  <a:pt x="316986" y="87951"/>
                </a:lnTo>
                <a:lnTo>
                  <a:pt x="315851" y="87799"/>
                </a:lnTo>
                <a:lnTo>
                  <a:pt x="314753" y="87686"/>
                </a:lnTo>
                <a:lnTo>
                  <a:pt x="313618" y="87572"/>
                </a:lnTo>
                <a:lnTo>
                  <a:pt x="312520" y="87496"/>
                </a:lnTo>
                <a:lnTo>
                  <a:pt x="311461" y="87459"/>
                </a:lnTo>
                <a:lnTo>
                  <a:pt x="310401" y="87421"/>
                </a:lnTo>
                <a:lnTo>
                  <a:pt x="309341" y="87421"/>
                </a:lnTo>
                <a:lnTo>
                  <a:pt x="308320" y="87459"/>
                </a:lnTo>
                <a:lnTo>
                  <a:pt x="307298" y="87496"/>
                </a:lnTo>
                <a:lnTo>
                  <a:pt x="306352" y="87534"/>
                </a:lnTo>
                <a:lnTo>
                  <a:pt x="305368" y="87610"/>
                </a:lnTo>
                <a:lnTo>
                  <a:pt x="303475" y="87799"/>
                </a:lnTo>
                <a:lnTo>
                  <a:pt x="301697" y="88026"/>
                </a:lnTo>
                <a:lnTo>
                  <a:pt x="299956" y="88329"/>
                </a:lnTo>
                <a:lnTo>
                  <a:pt x="298366" y="88708"/>
                </a:lnTo>
                <a:lnTo>
                  <a:pt x="296853" y="89048"/>
                </a:lnTo>
                <a:lnTo>
                  <a:pt x="295490" y="89464"/>
                </a:lnTo>
                <a:lnTo>
                  <a:pt x="294204" y="89881"/>
                </a:lnTo>
                <a:lnTo>
                  <a:pt x="293106" y="90297"/>
                </a:lnTo>
                <a:lnTo>
                  <a:pt x="291479" y="91054"/>
                </a:lnTo>
                <a:lnTo>
                  <a:pt x="289851" y="91735"/>
                </a:lnTo>
                <a:lnTo>
                  <a:pt x="288186" y="92454"/>
                </a:lnTo>
                <a:lnTo>
                  <a:pt x="286521" y="93097"/>
                </a:lnTo>
                <a:lnTo>
                  <a:pt x="284856" y="93741"/>
                </a:lnTo>
                <a:lnTo>
                  <a:pt x="283153" y="94308"/>
                </a:lnTo>
                <a:lnTo>
                  <a:pt x="281450" y="94914"/>
                </a:lnTo>
                <a:lnTo>
                  <a:pt x="279709" y="95406"/>
                </a:lnTo>
                <a:lnTo>
                  <a:pt x="278006" y="95936"/>
                </a:lnTo>
                <a:lnTo>
                  <a:pt x="276227" y="96352"/>
                </a:lnTo>
                <a:lnTo>
                  <a:pt x="274524" y="96731"/>
                </a:lnTo>
                <a:lnTo>
                  <a:pt x="272746" y="97109"/>
                </a:lnTo>
                <a:lnTo>
                  <a:pt x="271005" y="97412"/>
                </a:lnTo>
                <a:lnTo>
                  <a:pt x="269226" y="97639"/>
                </a:lnTo>
                <a:lnTo>
                  <a:pt x="267485" y="97828"/>
                </a:lnTo>
                <a:lnTo>
                  <a:pt x="265707" y="98017"/>
                </a:lnTo>
                <a:lnTo>
                  <a:pt x="263966" y="98093"/>
                </a:lnTo>
                <a:lnTo>
                  <a:pt x="262187" y="98093"/>
                </a:lnTo>
                <a:lnTo>
                  <a:pt x="260446" y="98055"/>
                </a:lnTo>
                <a:lnTo>
                  <a:pt x="258668" y="97904"/>
                </a:lnTo>
                <a:lnTo>
                  <a:pt x="256927" y="97714"/>
                </a:lnTo>
                <a:lnTo>
                  <a:pt x="255186" y="97450"/>
                </a:lnTo>
                <a:lnTo>
                  <a:pt x="253445" y="97147"/>
                </a:lnTo>
                <a:lnTo>
                  <a:pt x="251704" y="96693"/>
                </a:lnTo>
                <a:lnTo>
                  <a:pt x="250001" y="96201"/>
                </a:lnTo>
                <a:lnTo>
                  <a:pt x="248298" y="95671"/>
                </a:lnTo>
                <a:lnTo>
                  <a:pt x="246595" y="94990"/>
                </a:lnTo>
                <a:lnTo>
                  <a:pt x="244892" y="94233"/>
                </a:lnTo>
                <a:lnTo>
                  <a:pt x="243265" y="93400"/>
                </a:lnTo>
                <a:lnTo>
                  <a:pt x="241600" y="92454"/>
                </a:lnTo>
                <a:lnTo>
                  <a:pt x="239972" y="91432"/>
                </a:lnTo>
                <a:lnTo>
                  <a:pt x="238345" y="90297"/>
                </a:lnTo>
                <a:lnTo>
                  <a:pt x="235620" y="88632"/>
                </a:lnTo>
                <a:lnTo>
                  <a:pt x="232820" y="87005"/>
                </a:lnTo>
                <a:lnTo>
                  <a:pt x="229906" y="85415"/>
                </a:lnTo>
                <a:lnTo>
                  <a:pt x="226954" y="83939"/>
                </a:lnTo>
                <a:lnTo>
                  <a:pt x="223888" y="82501"/>
                </a:lnTo>
                <a:lnTo>
                  <a:pt x="220747" y="81101"/>
                </a:lnTo>
                <a:lnTo>
                  <a:pt x="217568" y="79814"/>
                </a:lnTo>
                <a:lnTo>
                  <a:pt x="214314" y="78603"/>
                </a:lnTo>
                <a:lnTo>
                  <a:pt x="210983" y="77468"/>
                </a:lnTo>
                <a:lnTo>
                  <a:pt x="207615" y="76446"/>
                </a:lnTo>
                <a:lnTo>
                  <a:pt x="204171" y="75500"/>
                </a:lnTo>
                <a:lnTo>
                  <a:pt x="200690" y="74592"/>
                </a:lnTo>
                <a:lnTo>
                  <a:pt x="197170" y="73797"/>
                </a:lnTo>
                <a:lnTo>
                  <a:pt x="193537" y="73153"/>
                </a:lnTo>
                <a:lnTo>
                  <a:pt x="189942" y="72548"/>
                </a:lnTo>
                <a:lnTo>
                  <a:pt x="186309" y="72094"/>
                </a:lnTo>
                <a:lnTo>
                  <a:pt x="182638" y="71715"/>
                </a:lnTo>
                <a:lnTo>
                  <a:pt x="178929" y="71450"/>
                </a:lnTo>
                <a:lnTo>
                  <a:pt x="175182" y="71299"/>
                </a:lnTo>
                <a:lnTo>
                  <a:pt x="171474" y="71261"/>
                </a:lnTo>
                <a:lnTo>
                  <a:pt x="167727" y="71337"/>
                </a:lnTo>
                <a:lnTo>
                  <a:pt x="163943" y="71564"/>
                </a:lnTo>
                <a:lnTo>
                  <a:pt x="160158" y="71905"/>
                </a:lnTo>
                <a:lnTo>
                  <a:pt x="156374" y="72359"/>
                </a:lnTo>
                <a:lnTo>
                  <a:pt x="152627" y="72964"/>
                </a:lnTo>
                <a:lnTo>
                  <a:pt x="148880" y="73683"/>
                </a:lnTo>
                <a:lnTo>
                  <a:pt x="145096" y="74592"/>
                </a:lnTo>
                <a:lnTo>
                  <a:pt x="141349" y="75613"/>
                </a:lnTo>
                <a:lnTo>
                  <a:pt x="137641" y="76787"/>
                </a:lnTo>
                <a:lnTo>
                  <a:pt x="133932" y="78111"/>
                </a:lnTo>
                <a:lnTo>
                  <a:pt x="130223" y="79549"/>
                </a:lnTo>
                <a:lnTo>
                  <a:pt x="126590" y="81214"/>
                </a:lnTo>
                <a:lnTo>
                  <a:pt x="123676" y="82728"/>
                </a:lnTo>
                <a:lnTo>
                  <a:pt x="120800" y="84242"/>
                </a:lnTo>
                <a:lnTo>
                  <a:pt x="118075" y="85793"/>
                </a:lnTo>
                <a:lnTo>
                  <a:pt x="115426" y="87383"/>
                </a:lnTo>
                <a:lnTo>
                  <a:pt x="112928" y="88972"/>
                </a:lnTo>
                <a:lnTo>
                  <a:pt x="110468" y="90562"/>
                </a:lnTo>
                <a:lnTo>
                  <a:pt x="108160" y="92227"/>
                </a:lnTo>
                <a:lnTo>
                  <a:pt x="105889" y="93854"/>
                </a:lnTo>
                <a:lnTo>
                  <a:pt x="103770" y="95520"/>
                </a:lnTo>
                <a:lnTo>
                  <a:pt x="101726" y="97185"/>
                </a:lnTo>
                <a:lnTo>
                  <a:pt x="99758" y="98888"/>
                </a:lnTo>
                <a:lnTo>
                  <a:pt x="97866" y="100591"/>
                </a:lnTo>
                <a:lnTo>
                  <a:pt x="96087" y="102256"/>
                </a:lnTo>
                <a:lnTo>
                  <a:pt x="94384" y="103959"/>
                </a:lnTo>
                <a:lnTo>
                  <a:pt x="92757" y="105700"/>
                </a:lnTo>
                <a:lnTo>
                  <a:pt x="91205" y="107365"/>
                </a:lnTo>
                <a:lnTo>
                  <a:pt x="89805" y="108916"/>
                </a:lnTo>
                <a:lnTo>
                  <a:pt x="88367" y="110392"/>
                </a:lnTo>
                <a:lnTo>
                  <a:pt x="86853" y="111868"/>
                </a:lnTo>
                <a:lnTo>
                  <a:pt x="85264" y="113344"/>
                </a:lnTo>
                <a:lnTo>
                  <a:pt x="83674" y="114782"/>
                </a:lnTo>
                <a:lnTo>
                  <a:pt x="82047" y="116296"/>
                </a:lnTo>
                <a:lnTo>
                  <a:pt x="80382" y="117734"/>
                </a:lnTo>
                <a:lnTo>
                  <a:pt x="78679" y="119172"/>
                </a:lnTo>
                <a:lnTo>
                  <a:pt x="76976" y="120573"/>
                </a:lnTo>
                <a:lnTo>
                  <a:pt x="75197" y="121973"/>
                </a:lnTo>
                <a:lnTo>
                  <a:pt x="73456" y="123373"/>
                </a:lnTo>
                <a:lnTo>
                  <a:pt x="71640" y="124735"/>
                </a:lnTo>
                <a:lnTo>
                  <a:pt x="69861" y="126060"/>
                </a:lnTo>
                <a:lnTo>
                  <a:pt x="68045" y="127347"/>
                </a:lnTo>
                <a:lnTo>
                  <a:pt x="66266" y="128633"/>
                </a:lnTo>
                <a:lnTo>
                  <a:pt x="64411" y="129882"/>
                </a:lnTo>
                <a:lnTo>
                  <a:pt x="62633" y="131093"/>
                </a:lnTo>
                <a:lnTo>
                  <a:pt x="60816" y="132266"/>
                </a:lnTo>
                <a:lnTo>
                  <a:pt x="59000" y="133402"/>
                </a:lnTo>
                <a:lnTo>
                  <a:pt x="57221" y="134499"/>
                </a:lnTo>
                <a:lnTo>
                  <a:pt x="55404" y="135559"/>
                </a:lnTo>
                <a:lnTo>
                  <a:pt x="53664" y="136581"/>
                </a:lnTo>
                <a:lnTo>
                  <a:pt x="51885" y="137527"/>
                </a:lnTo>
                <a:lnTo>
                  <a:pt x="50182" y="138435"/>
                </a:lnTo>
                <a:lnTo>
                  <a:pt x="48479" y="139306"/>
                </a:lnTo>
                <a:lnTo>
                  <a:pt x="46814" y="140138"/>
                </a:lnTo>
                <a:lnTo>
                  <a:pt x="45186" y="140895"/>
                </a:lnTo>
                <a:lnTo>
                  <a:pt x="43597" y="141614"/>
                </a:lnTo>
                <a:lnTo>
                  <a:pt x="42045" y="142220"/>
                </a:lnTo>
                <a:lnTo>
                  <a:pt x="40494" y="142863"/>
                </a:lnTo>
                <a:lnTo>
                  <a:pt x="39056" y="143355"/>
                </a:lnTo>
                <a:lnTo>
                  <a:pt x="37655" y="143847"/>
                </a:lnTo>
                <a:lnTo>
                  <a:pt x="40948" y="141652"/>
                </a:lnTo>
                <a:lnTo>
                  <a:pt x="44051" y="139533"/>
                </a:lnTo>
                <a:lnTo>
                  <a:pt x="46965" y="137527"/>
                </a:lnTo>
                <a:lnTo>
                  <a:pt x="49690" y="135672"/>
                </a:lnTo>
                <a:lnTo>
                  <a:pt x="52301" y="133818"/>
                </a:lnTo>
                <a:lnTo>
                  <a:pt x="54685" y="132115"/>
                </a:lnTo>
                <a:lnTo>
                  <a:pt x="56918" y="130450"/>
                </a:lnTo>
                <a:lnTo>
                  <a:pt x="58962" y="128823"/>
                </a:lnTo>
                <a:lnTo>
                  <a:pt x="60930" y="127309"/>
                </a:lnTo>
                <a:lnTo>
                  <a:pt x="62784" y="125833"/>
                </a:lnTo>
                <a:lnTo>
                  <a:pt x="64449" y="124357"/>
                </a:lnTo>
                <a:lnTo>
                  <a:pt x="66039" y="122995"/>
                </a:lnTo>
                <a:lnTo>
                  <a:pt x="67553" y="121632"/>
                </a:lnTo>
                <a:lnTo>
                  <a:pt x="68953" y="120308"/>
                </a:lnTo>
                <a:lnTo>
                  <a:pt x="70277" y="119021"/>
                </a:lnTo>
                <a:lnTo>
                  <a:pt x="71564" y="117772"/>
                </a:lnTo>
                <a:lnTo>
                  <a:pt x="72737" y="116523"/>
                </a:lnTo>
                <a:lnTo>
                  <a:pt x="73910" y="115312"/>
                </a:lnTo>
                <a:lnTo>
                  <a:pt x="75008" y="114063"/>
                </a:lnTo>
                <a:lnTo>
                  <a:pt x="76105" y="112852"/>
                </a:lnTo>
                <a:lnTo>
                  <a:pt x="78187" y="110355"/>
                </a:lnTo>
                <a:lnTo>
                  <a:pt x="80306" y="107819"/>
                </a:lnTo>
                <a:lnTo>
                  <a:pt x="82463" y="105094"/>
                </a:lnTo>
                <a:lnTo>
                  <a:pt x="84772" y="102294"/>
                </a:lnTo>
                <a:lnTo>
                  <a:pt x="87270" y="99266"/>
                </a:lnTo>
                <a:lnTo>
                  <a:pt x="90070" y="96011"/>
                </a:lnTo>
                <a:lnTo>
                  <a:pt x="93552" y="92265"/>
                </a:lnTo>
                <a:lnTo>
                  <a:pt x="97223" y="88745"/>
                </a:lnTo>
                <a:lnTo>
                  <a:pt x="100969" y="85415"/>
                </a:lnTo>
                <a:lnTo>
                  <a:pt x="104792" y="82274"/>
                </a:lnTo>
                <a:lnTo>
                  <a:pt x="108803" y="79398"/>
                </a:lnTo>
                <a:lnTo>
                  <a:pt x="112852" y="76711"/>
                </a:lnTo>
                <a:lnTo>
                  <a:pt x="117053" y="74213"/>
                </a:lnTo>
                <a:lnTo>
                  <a:pt x="121292" y="71942"/>
                </a:lnTo>
                <a:lnTo>
                  <a:pt x="125606" y="69823"/>
                </a:lnTo>
                <a:lnTo>
                  <a:pt x="130034" y="67893"/>
                </a:lnTo>
                <a:lnTo>
                  <a:pt x="134500" y="66228"/>
                </a:lnTo>
                <a:lnTo>
                  <a:pt x="139041" y="64714"/>
                </a:lnTo>
                <a:lnTo>
                  <a:pt x="143582" y="63390"/>
                </a:lnTo>
                <a:lnTo>
                  <a:pt x="148199" y="62254"/>
                </a:lnTo>
                <a:lnTo>
                  <a:pt x="152854" y="61308"/>
                </a:lnTo>
                <a:lnTo>
                  <a:pt x="157509" y="60551"/>
                </a:lnTo>
                <a:lnTo>
                  <a:pt x="162202" y="59984"/>
                </a:lnTo>
                <a:lnTo>
                  <a:pt x="166894" y="59605"/>
                </a:lnTo>
                <a:lnTo>
                  <a:pt x="171587" y="59378"/>
                </a:lnTo>
                <a:lnTo>
                  <a:pt x="176280" y="59340"/>
                </a:lnTo>
                <a:lnTo>
                  <a:pt x="180973" y="59454"/>
                </a:lnTo>
                <a:lnTo>
                  <a:pt x="185628" y="59794"/>
                </a:lnTo>
                <a:lnTo>
                  <a:pt x="190245" y="60286"/>
                </a:lnTo>
                <a:lnTo>
                  <a:pt x="194824" y="60930"/>
                </a:lnTo>
                <a:lnTo>
                  <a:pt x="199365" y="61724"/>
                </a:lnTo>
                <a:lnTo>
                  <a:pt x="203831" y="62746"/>
                </a:lnTo>
                <a:lnTo>
                  <a:pt x="208259" y="63882"/>
                </a:lnTo>
                <a:lnTo>
                  <a:pt x="212611" y="65206"/>
                </a:lnTo>
                <a:lnTo>
                  <a:pt x="216925" y="66682"/>
                </a:lnTo>
                <a:lnTo>
                  <a:pt x="221088" y="68347"/>
                </a:lnTo>
                <a:lnTo>
                  <a:pt x="225213" y="70126"/>
                </a:lnTo>
                <a:lnTo>
                  <a:pt x="229224" y="72094"/>
                </a:lnTo>
                <a:lnTo>
                  <a:pt x="231874" y="73608"/>
                </a:lnTo>
                <a:lnTo>
                  <a:pt x="234712" y="75159"/>
                </a:lnTo>
                <a:lnTo>
                  <a:pt x="236188" y="75878"/>
                </a:lnTo>
                <a:lnTo>
                  <a:pt x="237702" y="76673"/>
                </a:lnTo>
                <a:lnTo>
                  <a:pt x="239215" y="77392"/>
                </a:lnTo>
                <a:lnTo>
                  <a:pt x="240843" y="78149"/>
                </a:lnTo>
                <a:lnTo>
                  <a:pt x="242432" y="78868"/>
                </a:lnTo>
                <a:lnTo>
                  <a:pt x="244060" y="79511"/>
                </a:lnTo>
                <a:lnTo>
                  <a:pt x="245763" y="80193"/>
                </a:lnTo>
                <a:lnTo>
                  <a:pt x="247428" y="80798"/>
                </a:lnTo>
                <a:lnTo>
                  <a:pt x="249169" y="81404"/>
                </a:lnTo>
                <a:lnTo>
                  <a:pt x="250909" y="81933"/>
                </a:lnTo>
                <a:lnTo>
                  <a:pt x="252688" y="82463"/>
                </a:lnTo>
                <a:lnTo>
                  <a:pt x="254429" y="82917"/>
                </a:lnTo>
                <a:lnTo>
                  <a:pt x="256245" y="83296"/>
                </a:lnTo>
                <a:lnTo>
                  <a:pt x="258062" y="83674"/>
                </a:lnTo>
                <a:lnTo>
                  <a:pt x="259879" y="83939"/>
                </a:lnTo>
                <a:lnTo>
                  <a:pt x="261733" y="84128"/>
                </a:lnTo>
                <a:lnTo>
                  <a:pt x="263549" y="84280"/>
                </a:lnTo>
                <a:lnTo>
                  <a:pt x="265442" y="84355"/>
                </a:lnTo>
                <a:lnTo>
                  <a:pt x="267296" y="84355"/>
                </a:lnTo>
                <a:lnTo>
                  <a:pt x="269150" y="84242"/>
                </a:lnTo>
                <a:lnTo>
                  <a:pt x="271005" y="84090"/>
                </a:lnTo>
                <a:lnTo>
                  <a:pt x="272897" y="83826"/>
                </a:lnTo>
                <a:lnTo>
                  <a:pt x="274751" y="83447"/>
                </a:lnTo>
                <a:lnTo>
                  <a:pt x="276606" y="82993"/>
                </a:lnTo>
                <a:lnTo>
                  <a:pt x="278460" y="82425"/>
                </a:lnTo>
                <a:lnTo>
                  <a:pt x="280315" y="81744"/>
                </a:lnTo>
                <a:lnTo>
                  <a:pt x="282169" y="80949"/>
                </a:lnTo>
                <a:lnTo>
                  <a:pt x="283948" y="80079"/>
                </a:lnTo>
                <a:lnTo>
                  <a:pt x="286105" y="79019"/>
                </a:lnTo>
                <a:lnTo>
                  <a:pt x="288224" y="77960"/>
                </a:lnTo>
                <a:lnTo>
                  <a:pt x="290343" y="76938"/>
                </a:lnTo>
                <a:lnTo>
                  <a:pt x="292501" y="75954"/>
                </a:lnTo>
                <a:lnTo>
                  <a:pt x="293598" y="75500"/>
                </a:lnTo>
                <a:lnTo>
                  <a:pt x="294733" y="75046"/>
                </a:lnTo>
                <a:lnTo>
                  <a:pt x="295869" y="74629"/>
                </a:lnTo>
                <a:lnTo>
                  <a:pt x="297004" y="74251"/>
                </a:lnTo>
                <a:lnTo>
                  <a:pt x="298177" y="73872"/>
                </a:lnTo>
                <a:lnTo>
                  <a:pt x="299350" y="73532"/>
                </a:lnTo>
                <a:lnTo>
                  <a:pt x="300561" y="73229"/>
                </a:lnTo>
                <a:lnTo>
                  <a:pt x="301810" y="72964"/>
                </a:lnTo>
                <a:lnTo>
                  <a:pt x="303059" y="72661"/>
                </a:lnTo>
                <a:lnTo>
                  <a:pt x="304384" y="72472"/>
                </a:lnTo>
                <a:lnTo>
                  <a:pt x="305708" y="72283"/>
                </a:lnTo>
                <a:lnTo>
                  <a:pt x="307071" y="72169"/>
                </a:lnTo>
                <a:lnTo>
                  <a:pt x="308509" y="72056"/>
                </a:lnTo>
                <a:lnTo>
                  <a:pt x="309947" y="72018"/>
                </a:lnTo>
                <a:lnTo>
                  <a:pt x="311461" y="72018"/>
                </a:lnTo>
                <a:lnTo>
                  <a:pt x="312974" y="72056"/>
                </a:lnTo>
                <a:lnTo>
                  <a:pt x="314602" y="72132"/>
                </a:lnTo>
                <a:lnTo>
                  <a:pt x="316229" y="72283"/>
                </a:lnTo>
                <a:lnTo>
                  <a:pt x="317932" y="72472"/>
                </a:lnTo>
                <a:lnTo>
                  <a:pt x="319673" y="72775"/>
                </a:lnTo>
                <a:lnTo>
                  <a:pt x="321489" y="73078"/>
                </a:lnTo>
                <a:lnTo>
                  <a:pt x="323344" y="73418"/>
                </a:lnTo>
                <a:lnTo>
                  <a:pt x="325312" y="73835"/>
                </a:lnTo>
                <a:lnTo>
                  <a:pt x="327318" y="74364"/>
                </a:lnTo>
                <a:lnTo>
                  <a:pt x="328112" y="72889"/>
                </a:lnTo>
                <a:lnTo>
                  <a:pt x="328869" y="71413"/>
                </a:lnTo>
                <a:lnTo>
                  <a:pt x="329777" y="69975"/>
                </a:lnTo>
                <a:lnTo>
                  <a:pt x="330686" y="68574"/>
                </a:lnTo>
                <a:lnTo>
                  <a:pt x="331632" y="67174"/>
                </a:lnTo>
                <a:lnTo>
                  <a:pt x="332654" y="65849"/>
                </a:lnTo>
                <a:lnTo>
                  <a:pt x="333675" y="64525"/>
                </a:lnTo>
                <a:lnTo>
                  <a:pt x="334773" y="63200"/>
                </a:lnTo>
                <a:lnTo>
                  <a:pt x="335946" y="61951"/>
                </a:lnTo>
                <a:lnTo>
                  <a:pt x="337157" y="60740"/>
                </a:lnTo>
                <a:lnTo>
                  <a:pt x="338444" y="59529"/>
                </a:lnTo>
                <a:lnTo>
                  <a:pt x="339731" y="58356"/>
                </a:lnTo>
                <a:lnTo>
                  <a:pt x="341055" y="57259"/>
                </a:lnTo>
                <a:lnTo>
                  <a:pt x="342455" y="56161"/>
                </a:lnTo>
                <a:lnTo>
                  <a:pt x="343893" y="55139"/>
                </a:lnTo>
                <a:lnTo>
                  <a:pt x="345407" y="54156"/>
                </a:lnTo>
                <a:lnTo>
                  <a:pt x="346959" y="53209"/>
                </a:lnTo>
                <a:lnTo>
                  <a:pt x="348548" y="52339"/>
                </a:lnTo>
                <a:lnTo>
                  <a:pt x="350213" y="51506"/>
                </a:lnTo>
                <a:lnTo>
                  <a:pt x="351879" y="50674"/>
                </a:lnTo>
                <a:lnTo>
                  <a:pt x="353657" y="49993"/>
                </a:lnTo>
                <a:lnTo>
                  <a:pt x="355436" y="49274"/>
                </a:lnTo>
                <a:lnTo>
                  <a:pt x="357328" y="48630"/>
                </a:lnTo>
                <a:lnTo>
                  <a:pt x="359220" y="48100"/>
                </a:lnTo>
                <a:lnTo>
                  <a:pt x="361151" y="47608"/>
                </a:lnTo>
                <a:lnTo>
                  <a:pt x="363194" y="47154"/>
                </a:lnTo>
                <a:lnTo>
                  <a:pt x="365238" y="46776"/>
                </a:lnTo>
                <a:lnTo>
                  <a:pt x="367357" y="46473"/>
                </a:lnTo>
                <a:lnTo>
                  <a:pt x="369552" y="46208"/>
                </a:lnTo>
                <a:lnTo>
                  <a:pt x="371747" y="46019"/>
                </a:lnTo>
                <a:lnTo>
                  <a:pt x="374018" y="45905"/>
                </a:lnTo>
                <a:lnTo>
                  <a:pt x="376364" y="45868"/>
                </a:lnTo>
                <a:lnTo>
                  <a:pt x="378673" y="46133"/>
                </a:lnTo>
                <a:lnTo>
                  <a:pt x="380943" y="46435"/>
                </a:lnTo>
                <a:lnTo>
                  <a:pt x="383176" y="46776"/>
                </a:lnTo>
                <a:lnTo>
                  <a:pt x="385295" y="47154"/>
                </a:lnTo>
                <a:lnTo>
                  <a:pt x="387415" y="47608"/>
                </a:lnTo>
                <a:lnTo>
                  <a:pt x="389496" y="48063"/>
                </a:lnTo>
                <a:lnTo>
                  <a:pt x="391502" y="48592"/>
                </a:lnTo>
                <a:lnTo>
                  <a:pt x="393432" y="49160"/>
                </a:lnTo>
                <a:lnTo>
                  <a:pt x="395324" y="49766"/>
                </a:lnTo>
                <a:lnTo>
                  <a:pt x="397179" y="50409"/>
                </a:lnTo>
                <a:lnTo>
                  <a:pt x="398957" y="51128"/>
                </a:lnTo>
                <a:lnTo>
                  <a:pt x="400698" y="51809"/>
                </a:lnTo>
                <a:lnTo>
                  <a:pt x="402401" y="52566"/>
                </a:lnTo>
                <a:lnTo>
                  <a:pt x="404028" y="53323"/>
                </a:lnTo>
                <a:lnTo>
                  <a:pt x="405580" y="54156"/>
                </a:lnTo>
                <a:lnTo>
                  <a:pt x="407094" y="55026"/>
                </a:lnTo>
                <a:lnTo>
                  <a:pt x="407132" y="52453"/>
                </a:lnTo>
                <a:lnTo>
                  <a:pt x="407321" y="49955"/>
                </a:lnTo>
                <a:lnTo>
                  <a:pt x="407510" y="47419"/>
                </a:lnTo>
                <a:lnTo>
                  <a:pt x="407775" y="44997"/>
                </a:lnTo>
                <a:lnTo>
                  <a:pt x="408153" y="42575"/>
                </a:lnTo>
                <a:lnTo>
                  <a:pt x="408608" y="40191"/>
                </a:lnTo>
                <a:lnTo>
                  <a:pt x="409137" y="37845"/>
                </a:lnTo>
                <a:lnTo>
                  <a:pt x="409781" y="35574"/>
                </a:lnTo>
                <a:lnTo>
                  <a:pt x="410462" y="33341"/>
                </a:lnTo>
                <a:lnTo>
                  <a:pt x="411295" y="31146"/>
                </a:lnTo>
                <a:lnTo>
                  <a:pt x="412165" y="28989"/>
                </a:lnTo>
                <a:lnTo>
                  <a:pt x="413149" y="26908"/>
                </a:lnTo>
                <a:lnTo>
                  <a:pt x="414246" y="24902"/>
                </a:lnTo>
                <a:lnTo>
                  <a:pt x="415382" y="22896"/>
                </a:lnTo>
                <a:lnTo>
                  <a:pt x="416631" y="20966"/>
                </a:lnTo>
                <a:lnTo>
                  <a:pt x="417955" y="19149"/>
                </a:lnTo>
                <a:lnTo>
                  <a:pt x="419393" y="17333"/>
                </a:lnTo>
                <a:lnTo>
                  <a:pt x="420907" y="15630"/>
                </a:lnTo>
                <a:lnTo>
                  <a:pt x="422572" y="14003"/>
                </a:lnTo>
                <a:lnTo>
                  <a:pt x="424275" y="12413"/>
                </a:lnTo>
                <a:lnTo>
                  <a:pt x="426092" y="10937"/>
                </a:lnTo>
                <a:lnTo>
                  <a:pt x="428022" y="9537"/>
                </a:lnTo>
                <a:lnTo>
                  <a:pt x="430028" y="8212"/>
                </a:lnTo>
                <a:lnTo>
                  <a:pt x="432147" y="6964"/>
                </a:lnTo>
                <a:lnTo>
                  <a:pt x="434380" y="5828"/>
                </a:lnTo>
                <a:lnTo>
                  <a:pt x="436688" y="4769"/>
                </a:lnTo>
                <a:lnTo>
                  <a:pt x="439110" y="3785"/>
                </a:lnTo>
                <a:lnTo>
                  <a:pt x="441608" y="2876"/>
                </a:lnTo>
                <a:lnTo>
                  <a:pt x="444257" y="2119"/>
                </a:lnTo>
                <a:lnTo>
                  <a:pt x="446982" y="1400"/>
                </a:lnTo>
                <a:lnTo>
                  <a:pt x="449820" y="833"/>
                </a:lnTo>
                <a:lnTo>
                  <a:pt x="452734" y="341"/>
                </a:lnTo>
                <a:lnTo>
                  <a:pt x="456822" y="38"/>
                </a:lnTo>
                <a:close/>
              </a:path>
            </a:pathLst>
          </a:custGeom>
          <a:gradFill flip="none" rotWithShape="1">
            <a:gsLst>
              <a:gs pos="0">
                <a:srgbClr val="F02508"/>
              </a:gs>
              <a:gs pos="39000">
                <a:srgbClr val="F52007"/>
              </a:gs>
              <a:gs pos="100000">
                <a:srgbClr val="FF0000"/>
              </a:gs>
            </a:gsLst>
            <a:path path="circle">
              <a:fillToRect l="50000" t="-80000" r="50000" b="180000"/>
            </a:path>
            <a:tileRect/>
          </a:gra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 name="矩形 1"/>
          <p:cNvSpPr/>
          <p:nvPr/>
        </p:nvSpPr>
        <p:spPr>
          <a:xfrm>
            <a:off x="2031023" y="883468"/>
            <a:ext cx="8546123" cy="442708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17358" y="2345813"/>
            <a:ext cx="507831" cy="1629613"/>
          </a:xfrm>
          <a:prstGeom prst="rect">
            <a:avLst/>
          </a:prstGeom>
          <a:noFill/>
        </p:spPr>
        <p:txBody>
          <a:bodyPr vert="eaVert" wrap="none" rtlCol="0">
            <a:spAutoFit/>
          </a:bodyPr>
          <a:lstStyle/>
          <a:p>
            <a:r>
              <a:rPr lang="en-US" altLang="zh-CN" sz="2100" spc="-150" dirty="0">
                <a:solidFill>
                  <a:schemeClr val="accent2">
                    <a:lumMod val="75000"/>
                  </a:schemeClr>
                </a:solidFill>
                <a:latin typeface="Baskerville Old Face" panose="02020602080505020303" pitchFamily="18" charset="0"/>
                <a:ea typeface="方正大标宋简体" panose="03000509000000000000" pitchFamily="65" charset="-122"/>
                <a:cs typeface="Microsoft New Tai Lue" panose="020B0502040204020203" pitchFamily="34" charset="0"/>
              </a:rPr>
              <a:t>QUOTATION</a:t>
            </a:r>
            <a:endParaRPr lang="zh-CN" altLang="en-US" sz="2100" spc="-150" dirty="0">
              <a:solidFill>
                <a:schemeClr val="accent2">
                  <a:lumMod val="75000"/>
                </a:schemeClr>
              </a:solidFill>
              <a:latin typeface="Baskerville Old Face" panose="02020602080505020303" pitchFamily="18" charset="0"/>
              <a:ea typeface="方正大标宋简体" panose="03000509000000000000" pitchFamily="65" charset="-122"/>
              <a:cs typeface="Microsoft New Tai Lue" panose="020B0502040204020203" pitchFamily="34" charset="0"/>
            </a:endParaRPr>
          </a:p>
        </p:txBody>
      </p:sp>
      <p:sp>
        <p:nvSpPr>
          <p:cNvPr id="4" name="文本框 3"/>
          <p:cNvSpPr txBox="1"/>
          <p:nvPr/>
        </p:nvSpPr>
        <p:spPr>
          <a:xfrm>
            <a:off x="2029608" y="798810"/>
            <a:ext cx="8547537" cy="4606389"/>
          </a:xfrm>
          <a:prstGeom prst="rect">
            <a:avLst/>
          </a:prstGeom>
          <a:noFill/>
        </p:spPr>
        <p:txBody>
          <a:bodyPr wrap="square" rtlCol="0">
            <a:spAutoFit/>
          </a:bodyPr>
          <a:lstStyle/>
          <a:p>
            <a:pPr>
              <a:lnSpc>
                <a:spcPts val="4400"/>
              </a:lnSpc>
            </a:pPr>
            <a:r>
              <a:rPr lang="en-US" altLang="zh-CN" sz="2400" dirty="0" smtClean="0">
                <a:latin typeface="微软雅黑" panose="020B0503020204020204" pitchFamily="34" charset="-122"/>
                <a:ea typeface="微软雅黑" panose="020B0503020204020204" pitchFamily="34" charset="-122"/>
              </a:rPr>
              <a:t>        </a:t>
            </a:r>
            <a:r>
              <a:rPr lang="en-US" altLang="zh-CN" sz="2400" dirty="0" smtClean="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中共甘肃省委机构编制管理规定（试行）</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（以下简称</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规定</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）已于</a:t>
            </a:r>
            <a:r>
              <a:rPr lang="en-US" altLang="zh-CN" sz="2400" dirty="0">
                <a:solidFill>
                  <a:srgbClr val="C00000"/>
                </a:solidFill>
                <a:latin typeface="黑体" panose="02010609060101010101" pitchFamily="49" charset="-122"/>
                <a:ea typeface="黑体" panose="02010609060101010101" pitchFamily="49" charset="-122"/>
              </a:rPr>
              <a:t>2021</a:t>
            </a:r>
            <a:r>
              <a:rPr lang="zh-CN" altLang="en-US" sz="2400" dirty="0">
                <a:solidFill>
                  <a:srgbClr val="C00000"/>
                </a:solidFill>
                <a:latin typeface="黑体" panose="02010609060101010101" pitchFamily="49" charset="-122"/>
                <a:ea typeface="黑体" panose="02010609060101010101" pitchFamily="49" charset="-122"/>
              </a:rPr>
              <a:t>年</a:t>
            </a:r>
            <a:r>
              <a:rPr lang="en-US" altLang="zh-CN" sz="2400" dirty="0">
                <a:solidFill>
                  <a:srgbClr val="C00000"/>
                </a:solidFill>
                <a:latin typeface="黑体" panose="02010609060101010101" pitchFamily="49" charset="-122"/>
                <a:ea typeface="黑体" panose="02010609060101010101" pitchFamily="49" charset="-122"/>
              </a:rPr>
              <a:t>4</a:t>
            </a:r>
            <a:r>
              <a:rPr lang="zh-CN" altLang="en-US" sz="2400" dirty="0">
                <a:solidFill>
                  <a:srgbClr val="C00000"/>
                </a:solidFill>
                <a:latin typeface="黑体" panose="02010609060101010101" pitchFamily="49" charset="-122"/>
                <a:ea typeface="黑体" panose="02010609060101010101" pitchFamily="49" charset="-122"/>
              </a:rPr>
              <a:t>月</a:t>
            </a:r>
            <a:r>
              <a:rPr lang="en-US" altLang="zh-CN" sz="2400" dirty="0">
                <a:solidFill>
                  <a:srgbClr val="C00000"/>
                </a:solidFill>
                <a:latin typeface="黑体" panose="02010609060101010101" pitchFamily="49" charset="-122"/>
                <a:ea typeface="黑体" panose="02010609060101010101" pitchFamily="49" charset="-122"/>
              </a:rPr>
              <a:t>29</a:t>
            </a:r>
            <a:r>
              <a:rPr lang="zh-CN" altLang="en-US" sz="2400" dirty="0">
                <a:solidFill>
                  <a:srgbClr val="C00000"/>
                </a:solidFill>
                <a:latin typeface="黑体" panose="02010609060101010101" pitchFamily="49" charset="-122"/>
                <a:ea typeface="黑体" panose="02010609060101010101" pitchFamily="49" charset="-122"/>
              </a:rPr>
              <a:t>日经中共甘肃省委常委会会议审议批准，</a:t>
            </a:r>
            <a:r>
              <a:rPr lang="en-US" altLang="zh-CN" sz="2400" dirty="0">
                <a:solidFill>
                  <a:srgbClr val="C00000"/>
                </a:solidFill>
                <a:latin typeface="黑体" panose="02010609060101010101" pitchFamily="49" charset="-122"/>
                <a:ea typeface="黑体" panose="02010609060101010101" pitchFamily="49" charset="-122"/>
              </a:rPr>
              <a:t>2021</a:t>
            </a:r>
            <a:r>
              <a:rPr lang="zh-CN" altLang="en-US" sz="2400" dirty="0">
                <a:solidFill>
                  <a:srgbClr val="C00000"/>
                </a:solidFill>
                <a:latin typeface="黑体" panose="02010609060101010101" pitchFamily="49" charset="-122"/>
                <a:ea typeface="黑体" panose="02010609060101010101" pitchFamily="49" charset="-122"/>
              </a:rPr>
              <a:t>年</a:t>
            </a:r>
            <a:r>
              <a:rPr lang="en-US" altLang="zh-CN" sz="2400" dirty="0">
                <a:solidFill>
                  <a:srgbClr val="C00000"/>
                </a:solidFill>
                <a:latin typeface="黑体" panose="02010609060101010101" pitchFamily="49" charset="-122"/>
                <a:ea typeface="黑体" panose="02010609060101010101" pitchFamily="49" charset="-122"/>
              </a:rPr>
              <a:t>5</a:t>
            </a:r>
            <a:r>
              <a:rPr lang="zh-CN" altLang="en-US" sz="2400" dirty="0">
                <a:solidFill>
                  <a:srgbClr val="C00000"/>
                </a:solidFill>
                <a:latin typeface="黑体" panose="02010609060101010101" pitchFamily="49" charset="-122"/>
                <a:ea typeface="黑体" panose="02010609060101010101" pitchFamily="49" charset="-122"/>
              </a:rPr>
              <a:t>月</a:t>
            </a:r>
            <a:r>
              <a:rPr lang="en-US" altLang="zh-CN" sz="2400" dirty="0">
                <a:solidFill>
                  <a:srgbClr val="C00000"/>
                </a:solidFill>
                <a:latin typeface="黑体" panose="02010609060101010101" pitchFamily="49" charset="-122"/>
                <a:ea typeface="黑体" panose="02010609060101010101" pitchFamily="49" charset="-122"/>
              </a:rPr>
              <a:t>29</a:t>
            </a:r>
            <a:r>
              <a:rPr lang="zh-CN" altLang="en-US" sz="2400" dirty="0">
                <a:solidFill>
                  <a:srgbClr val="C00000"/>
                </a:solidFill>
                <a:latin typeface="黑体" panose="02010609060101010101" pitchFamily="49" charset="-122"/>
                <a:ea typeface="黑体" panose="02010609060101010101" pitchFamily="49" charset="-122"/>
              </a:rPr>
              <a:t>日中共甘肃省委发布。这个</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规定</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是省委贯彻落实</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中国共产党机构编制工作条例</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的配套制度</a:t>
            </a:r>
            <a:r>
              <a:rPr lang="zh-CN" altLang="en-US" sz="2400" dirty="0" smtClean="0">
                <a:solidFill>
                  <a:srgbClr val="C00000"/>
                </a:solidFill>
                <a:latin typeface="黑体" panose="02010609060101010101" pitchFamily="49" charset="-122"/>
                <a:ea typeface="黑体" panose="02010609060101010101" pitchFamily="49" charset="-122"/>
              </a:rPr>
              <a:t>，是我</a:t>
            </a:r>
            <a:r>
              <a:rPr lang="zh-CN" altLang="en-US" sz="2400" dirty="0">
                <a:solidFill>
                  <a:srgbClr val="C00000"/>
                </a:solidFill>
                <a:latin typeface="黑体" panose="02010609060101010101" pitchFamily="49" charset="-122"/>
                <a:ea typeface="黑体" panose="02010609060101010101" pitchFamily="49" charset="-122"/>
              </a:rPr>
              <a:t>省第一部全方位系统规范机构编制管理的党内法规，是全省各级各部门党委（党组）开展机构编制工作的基本依据和遵循。</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规定</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的印发实施标志我省机构编制管理工作法定化向前迈进了新的</a:t>
            </a:r>
            <a:r>
              <a:rPr lang="zh-CN" altLang="en-US" sz="2400" dirty="0" smtClean="0">
                <a:solidFill>
                  <a:srgbClr val="C00000"/>
                </a:solidFill>
                <a:latin typeface="黑体" panose="02010609060101010101" pitchFamily="49" charset="-122"/>
                <a:ea typeface="黑体" panose="02010609060101010101" pitchFamily="49" charset="-122"/>
              </a:rPr>
              <a:t>一步。</a:t>
            </a:r>
            <a:endParaRPr lang="en-US" altLang="zh-CN" sz="2400"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168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ppt_x</p:attrName>
                                        </p:attrNameLst>
                                      </p:cBhvr>
                                      <p:tavLst>
                                        <p:tav tm="0">
                                          <p:val>
                                            <p:strVal val="#ppt_x-#ppt_w*1.125000"/>
                                          </p:val>
                                        </p:tav>
                                        <p:tav tm="100000">
                                          <p:val>
                                            <p:strVal val="#ppt_x"/>
                                          </p:val>
                                        </p:tav>
                                      </p:tavLst>
                                    </p:anim>
                                    <p:animEffect transition="in" filter="wipe(right)">
                                      <p:cBhvr>
                                        <p:cTn id="23" dur="500"/>
                                        <p:tgtEl>
                                          <p:spTgt spid="25"/>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2" grpId="0" animBg="1"/>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1" y="1301215"/>
            <a:chExt cx="12192001"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1"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第三板块 “管理内容”</a:t>
              </a:r>
            </a:p>
          </p:txBody>
        </p:sp>
      </p:grpSp>
      <p:sp>
        <p:nvSpPr>
          <p:cNvPr id="12" name="矩形 11"/>
          <p:cNvSpPr/>
          <p:nvPr/>
        </p:nvSpPr>
        <p:spPr>
          <a:xfrm>
            <a:off x="832762" y="2867882"/>
            <a:ext cx="10716260" cy="3000821"/>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第十六条，明确了政府举办的高校、医院等机构设置的相关规定。</a:t>
            </a: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第十七</a:t>
            </a:r>
            <a:r>
              <a:rPr lang="zh-CN" altLang="en-US" dirty="0">
                <a:solidFill>
                  <a:prstClr val="black"/>
                </a:solidFill>
                <a:latin typeface="宋体" panose="02010600030101010101" pitchFamily="2" charset="-122"/>
                <a:ea typeface="宋体" panose="02010600030101010101" pitchFamily="2" charset="-122"/>
              </a:rPr>
              <a:t>条，对干部教育培训机构设置作出了明确规定。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第十八条，对机关事业单位的代码登记管理作出了明确规定。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第十九条，是定义性条款，规范了编制的类别、编制配备的总体要求以及管住管好用活编制的途径和方法，今后用编方向和重点。</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第二十条，规定了行政编制总额管理及跨层级调整的审批权限，还对工勤编制作了相关规定</a:t>
            </a:r>
            <a:r>
              <a:rPr lang="zh-CN" altLang="en-US" dirty="0" smtClean="0">
                <a:solidFill>
                  <a:prstClr val="black"/>
                </a:solidFill>
                <a:latin typeface="宋体" panose="02010600030101010101" pitchFamily="2" charset="-122"/>
                <a:ea typeface="宋体" panose="02010600030101010101" pitchFamily="2" charset="-122"/>
              </a:rPr>
              <a:t>。</a:t>
            </a:r>
            <a:endParaRPr lang="zh-CN" altLang="en-US" dirty="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endParaRPr lang="en-US" altLang="zh-CN" dirty="0" smtClean="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507736"/>
            <a:ext cx="11189413" cy="3249120"/>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11287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第三板块 “管理内容”</a:t>
              </a:r>
            </a:p>
          </p:txBody>
        </p:sp>
      </p:grpSp>
      <p:sp>
        <p:nvSpPr>
          <p:cNvPr id="12" name="矩形 11"/>
          <p:cNvSpPr/>
          <p:nvPr/>
        </p:nvSpPr>
        <p:spPr>
          <a:xfrm>
            <a:off x="832762" y="2867882"/>
            <a:ext cx="10716260" cy="2520370"/>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第二十一条，对事业单位编制数额和结构核定标准，以及没有标准、编外用人的相关规定。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第二十二条，明确了乡镇街道用编管理的具体规定。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第二十三条，规定了机构编制实名管理制度、信息平台、协调配合机制及机构编制在管理全流程中的基础性作用。</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第二十四条，规定了机关、事业单位空编要求及用编的“事前审批”与“事后备案”的具体要求。</a:t>
            </a:r>
          </a:p>
          <a:p>
            <a:pPr>
              <a:lnSpc>
                <a:spcPct val="150000"/>
              </a:lnSpc>
              <a:buClr>
                <a:srgbClr val="C00000"/>
              </a:buClr>
              <a:buSzPct val="50000"/>
            </a:pPr>
            <a:endParaRPr lang="en-US" altLang="zh-CN" dirty="0" smtClean="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507736"/>
            <a:ext cx="11189413" cy="2880516"/>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303156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第三板块 “管理内容”</a:t>
              </a:r>
            </a:p>
          </p:txBody>
        </p:sp>
      </p:grpSp>
      <p:sp>
        <p:nvSpPr>
          <p:cNvPr id="12" name="矩形 11"/>
          <p:cNvSpPr/>
          <p:nvPr/>
        </p:nvSpPr>
        <p:spPr>
          <a:xfrm>
            <a:off x="832762" y="2867882"/>
            <a:ext cx="10716260" cy="2104872"/>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第二十五条，明确了机关、事业单位领导职数管理的总体要求。</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第二十六条，明确规定了领导职数的核定或调整的审批权限。</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第二十七条，对党政机构部门领导职数的核定作出了明确规定。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第二十八条，对事业单位领导职数分类、核定作出了具体规定。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第二十九条，对机关、事业单位内设机构领导职数作出了明确规定。</a:t>
            </a:r>
          </a:p>
        </p:txBody>
      </p:sp>
      <p:sp>
        <p:nvSpPr>
          <p:cNvPr id="20" name="AutoShape 71"/>
          <p:cNvSpPr>
            <a:spLocks noChangeArrowheads="1"/>
          </p:cNvSpPr>
          <p:nvPr/>
        </p:nvSpPr>
        <p:spPr bwMode="auto">
          <a:xfrm>
            <a:off x="596186" y="2507736"/>
            <a:ext cx="11189413" cy="2864364"/>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340667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smtClean="0">
                  <a:solidFill>
                    <a:prstClr val="white"/>
                  </a:solidFill>
                  <a:latin typeface="微软雅黑" panose="020B0503020204020204" pitchFamily="34" charset="-122"/>
                  <a:ea typeface="微软雅黑" panose="020B0503020204020204" pitchFamily="34" charset="-122"/>
                </a:rPr>
                <a:t>第四板块 “监督问责”</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832762" y="2867882"/>
            <a:ext cx="10716260" cy="1689373"/>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第三十条，明确了机构编制监督的责任主体。</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第三十一条，规定了监督检查的重点内容。</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第三十二条，提出要建立机构编制违纪违规违法行为预防机制，并明确规定了监督检查的主要途径。</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第三十三条，提出要建立机构编制信息公开制度，明确信息公开的责任主体与方式方法。</a:t>
            </a:r>
          </a:p>
        </p:txBody>
      </p:sp>
      <p:sp>
        <p:nvSpPr>
          <p:cNvPr id="20" name="AutoShape 71"/>
          <p:cNvSpPr>
            <a:spLocks noChangeArrowheads="1"/>
          </p:cNvSpPr>
          <p:nvPr/>
        </p:nvSpPr>
        <p:spPr bwMode="auto">
          <a:xfrm>
            <a:off x="596186" y="2507736"/>
            <a:ext cx="11189413" cy="2650052"/>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386378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smtClean="0">
                  <a:solidFill>
                    <a:prstClr val="white"/>
                  </a:solidFill>
                  <a:latin typeface="微软雅黑" panose="020B0503020204020204" pitchFamily="34" charset="-122"/>
                  <a:ea typeface="微软雅黑" panose="020B0503020204020204" pitchFamily="34" charset="-122"/>
                </a:rPr>
                <a:t>第四板块 “监督问责”</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832762" y="2867882"/>
            <a:ext cx="10716260" cy="1689373"/>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第三十八条，对举报的主体、内容和受理单位作出了明确规定。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第三十九条，明确了机构编制管理调查核实的相关规定。</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第四十条，规定了对违反党内法规的情形要依规追责，并规定违法犯罪的要依法处理。</a:t>
            </a:r>
          </a:p>
          <a:p>
            <a:pPr marL="285750" indent="-285750">
              <a:lnSpc>
                <a:spcPct val="150000"/>
              </a:lnSpc>
              <a:buClr>
                <a:srgbClr val="C00000"/>
              </a:buClr>
              <a:buSzPct val="50000"/>
              <a:buFont typeface="Wingdings" panose="05000000000000000000" pitchFamily="2" charset="2"/>
              <a:buChar char="l"/>
            </a:pPr>
            <a:r>
              <a:rPr lang="zh-CN" altLang="en-US" dirty="0">
                <a:solidFill>
                  <a:prstClr val="black"/>
                </a:solidFill>
                <a:latin typeface="宋体" panose="02010600030101010101" pitchFamily="2" charset="-122"/>
                <a:ea typeface="宋体" panose="02010600030101010101" pitchFamily="2" charset="-122"/>
              </a:rPr>
              <a:t>第四十一条，明确规定了对违反机构编制管理规定的有关地区或者部门（单位）进行追责的主体责任。</a:t>
            </a:r>
          </a:p>
        </p:txBody>
      </p:sp>
      <p:sp>
        <p:nvSpPr>
          <p:cNvPr id="20" name="AutoShape 71"/>
          <p:cNvSpPr>
            <a:spLocks noChangeArrowheads="1"/>
          </p:cNvSpPr>
          <p:nvPr/>
        </p:nvSpPr>
        <p:spPr bwMode="auto">
          <a:xfrm>
            <a:off x="596186" y="2507736"/>
            <a:ext cx="11189413" cy="2750064"/>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394587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三、省委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的框架和内容</a:t>
            </a:r>
          </a:p>
        </p:txBody>
      </p:sp>
      <p:grpSp>
        <p:nvGrpSpPr>
          <p:cNvPr id="2" name="组合 1"/>
          <p:cNvGrpSpPr/>
          <p:nvPr/>
        </p:nvGrpSpPr>
        <p:grpSpPr>
          <a:xfrm>
            <a:off x="-1" y="1301215"/>
            <a:ext cx="3675017" cy="616505"/>
            <a:chOff x="0" y="1301215"/>
            <a:chExt cx="12192000" cy="616505"/>
          </a:xfrm>
        </p:grpSpPr>
        <p:cxnSp>
          <p:nvCxnSpPr>
            <p:cNvPr id="5" name="直接连接符 4"/>
            <p:cNvCxnSpPr/>
            <p:nvPr/>
          </p:nvCxnSpPr>
          <p:spPr>
            <a:xfrm>
              <a:off x="4856480" y="1596786"/>
              <a:ext cx="7335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58"/>
            <p:cNvSpPr>
              <a:spLocks noChangeArrowheads="1"/>
            </p:cNvSpPr>
            <p:nvPr/>
          </p:nvSpPr>
          <p:spPr bwMode="auto">
            <a:xfrm>
              <a:off x="0" y="1301215"/>
              <a:ext cx="10319657" cy="616505"/>
            </a:xfrm>
            <a:prstGeom prst="homePlate">
              <a:avLst>
                <a:gd name="adj" fmla="val 43942"/>
              </a:avLst>
            </a:prstGeom>
            <a:solidFill>
              <a:srgbClr val="C00000"/>
            </a:solidFill>
            <a:ln>
              <a:noFill/>
            </a:ln>
            <a:effectLst/>
          </p:spPr>
          <p:txBody>
            <a:bodyPr wrap="none" anchor="ctr"/>
            <a:lstStyle/>
            <a:p>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26424" y="1436179"/>
              <a:ext cx="10161226" cy="369332"/>
            </a:xfrm>
            <a:prstGeom prst="rect">
              <a:avLst/>
            </a:prstGeom>
          </p:spPr>
          <p:txBody>
            <a:bodyPr wrap="square">
              <a:spAutoFit/>
            </a:bodyPr>
            <a:lstStyle/>
            <a:p>
              <a:r>
                <a:rPr lang="zh-CN" altLang="en-US" b="1" dirty="0" smtClean="0">
                  <a:solidFill>
                    <a:prstClr val="white"/>
                  </a:solidFill>
                  <a:latin typeface="微软雅黑" panose="020B0503020204020204" pitchFamily="34" charset="-122"/>
                  <a:ea typeface="微软雅黑" panose="020B0503020204020204" pitchFamily="34" charset="-122"/>
                </a:rPr>
                <a:t>第五板块 “附则”</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832762" y="3140382"/>
            <a:ext cx="10716260" cy="923330"/>
          </a:xfrm>
          <a:prstGeom prst="rect">
            <a:avLst/>
          </a:prstGeom>
        </p:spPr>
        <p:txBody>
          <a:bodyPr wrap="square">
            <a:spAutoFit/>
          </a:bodyPr>
          <a:lstStyle/>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第四十二条</a:t>
            </a:r>
            <a:r>
              <a:rPr lang="zh-CN" altLang="en-US" dirty="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明确了</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smtClean="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的解释机构。</a:t>
            </a:r>
            <a:endParaRPr lang="en-US" altLang="zh-CN" dirty="0" smtClean="0">
              <a:solidFill>
                <a:prstClr val="black"/>
              </a:solidFill>
              <a:latin typeface="宋体" panose="02010600030101010101" pitchFamily="2" charset="-122"/>
              <a:ea typeface="宋体" panose="02010600030101010101" pitchFamily="2" charset="-122"/>
            </a:endParaRPr>
          </a:p>
          <a:p>
            <a:pPr marL="285750" indent="-285750">
              <a:lnSpc>
                <a:spcPct val="150000"/>
              </a:lnSpc>
              <a:buClr>
                <a:srgbClr val="C00000"/>
              </a:buClr>
              <a:buSzPct val="50000"/>
              <a:buFont typeface="Wingdings" panose="05000000000000000000" pitchFamily="2" charset="2"/>
              <a:buChar char="l"/>
            </a:pPr>
            <a:r>
              <a:rPr lang="zh-CN" altLang="en-US" dirty="0" smtClean="0">
                <a:solidFill>
                  <a:prstClr val="black"/>
                </a:solidFill>
                <a:latin typeface="宋体" panose="02010600030101010101" pitchFamily="2" charset="-122"/>
                <a:ea typeface="宋体" panose="02010600030101010101" pitchFamily="2" charset="-122"/>
              </a:rPr>
              <a:t>第四十三条</a:t>
            </a:r>
            <a:r>
              <a:rPr lang="zh-CN" altLang="en-US" dirty="0">
                <a:solidFill>
                  <a:prstClr val="black"/>
                </a:solidFill>
                <a:latin typeface="宋体" panose="02010600030101010101" pitchFamily="2" charset="-122"/>
                <a:ea typeface="宋体" panose="02010600030101010101" pitchFamily="2" charset="-122"/>
              </a:rPr>
              <a:t>，明确了</a:t>
            </a:r>
            <a:r>
              <a:rPr lang="en-US" altLang="zh-CN" dirty="0">
                <a:solidFill>
                  <a:prstClr val="black"/>
                </a:solidFill>
                <a:latin typeface="宋体" panose="02010600030101010101" pitchFamily="2" charset="-122"/>
                <a:ea typeface="宋体" panose="02010600030101010101" pitchFamily="2" charset="-122"/>
              </a:rPr>
              <a:t>《</a:t>
            </a:r>
            <a:r>
              <a:rPr lang="zh-CN" altLang="en-US" dirty="0">
                <a:solidFill>
                  <a:prstClr val="black"/>
                </a:solidFill>
                <a:latin typeface="宋体" panose="02010600030101010101" pitchFamily="2" charset="-122"/>
                <a:ea typeface="宋体" panose="02010600030101010101" pitchFamily="2" charset="-122"/>
              </a:rPr>
              <a:t>规定</a:t>
            </a:r>
            <a:r>
              <a:rPr lang="en-US" altLang="zh-CN" dirty="0">
                <a:solidFill>
                  <a:prstClr val="black"/>
                </a:solidFill>
                <a:latin typeface="宋体" panose="02010600030101010101" pitchFamily="2" charset="-122"/>
                <a:ea typeface="宋体" panose="02010600030101010101" pitchFamily="2" charset="-122"/>
              </a:rPr>
              <a:t>》</a:t>
            </a:r>
            <a:r>
              <a:rPr lang="zh-CN" altLang="en-US" dirty="0" smtClean="0">
                <a:solidFill>
                  <a:prstClr val="black"/>
                </a:solidFill>
                <a:latin typeface="宋体" panose="02010600030101010101" pitchFamily="2" charset="-122"/>
                <a:ea typeface="宋体" panose="02010600030101010101" pitchFamily="2" charset="-122"/>
              </a:rPr>
              <a:t>的施行效力。</a:t>
            </a:r>
            <a:endParaRPr lang="en-US" altLang="zh-CN" dirty="0">
              <a:solidFill>
                <a:prstClr val="black"/>
              </a:solidFill>
              <a:latin typeface="宋体" panose="02010600030101010101" pitchFamily="2" charset="-122"/>
              <a:ea typeface="宋体" panose="02010600030101010101" pitchFamily="2" charset="-122"/>
            </a:endParaRPr>
          </a:p>
        </p:txBody>
      </p:sp>
      <p:sp>
        <p:nvSpPr>
          <p:cNvPr id="20" name="AutoShape 71"/>
          <p:cNvSpPr>
            <a:spLocks noChangeArrowheads="1"/>
          </p:cNvSpPr>
          <p:nvPr/>
        </p:nvSpPr>
        <p:spPr bwMode="auto">
          <a:xfrm>
            <a:off x="596186" y="2507736"/>
            <a:ext cx="11189413" cy="2664339"/>
          </a:xfrm>
          <a:prstGeom prst="roundRect">
            <a:avLst>
              <a:gd name="adj" fmla="val 5528"/>
            </a:avLst>
          </a:prstGeom>
          <a:noFill/>
          <a:ln w="19050" cap="rnd" algn="ctr">
            <a:solidFill>
              <a:srgbClr val="AF0B06"/>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5B9BD5"/>
              </a:solidFill>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401344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50">
            <a:extLst>
              <a:ext uri="{FF2B5EF4-FFF2-40B4-BE49-F238E27FC236}">
                <a16:creationId xmlns:a16="http://schemas.microsoft.com/office/drawing/2014/main" id="{0EF6B29D-F3FF-427B-B717-1FBA91057E48}"/>
              </a:ext>
            </a:extLst>
          </p:cNvPr>
          <p:cNvSpPr/>
          <p:nvPr/>
        </p:nvSpPr>
        <p:spPr bwMode="auto">
          <a:xfrm>
            <a:off x="5002076" y="1869298"/>
            <a:ext cx="2292339" cy="426873"/>
          </a:xfrm>
          <a:prstGeom prst="roundRect">
            <a:avLst>
              <a:gd name="adj" fmla="val 50000"/>
            </a:avLst>
          </a:prstGeom>
          <a:solidFill>
            <a:srgbClr val="B51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99" dirty="0" smtClean="0">
                <a:solidFill>
                  <a:prstClr val="white"/>
                </a:solidFill>
                <a:latin typeface="微软雅黑" panose="020B0503020204020204" pitchFamily="34" charset="-122"/>
                <a:ea typeface="微软雅黑" panose="020B0503020204020204" pitchFamily="34" charset="-122"/>
              </a:rPr>
              <a:t>第四部分</a:t>
            </a:r>
            <a:endParaRPr lang="zh-CN" altLang="en-US" sz="2199" dirty="0">
              <a:solidFill>
                <a:prstClr val="white"/>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1117FAA1-7634-4284-93F1-D6AB33425484}"/>
              </a:ext>
            </a:extLst>
          </p:cNvPr>
          <p:cNvGrpSpPr/>
          <p:nvPr/>
        </p:nvGrpSpPr>
        <p:grpSpPr>
          <a:xfrm>
            <a:off x="1921917" y="1932266"/>
            <a:ext cx="8496944" cy="228314"/>
            <a:chOff x="1816977" y="1544908"/>
            <a:chExt cx="5528353" cy="148547"/>
          </a:xfrm>
          <a:solidFill>
            <a:srgbClr val="B51B25"/>
          </a:solidFill>
        </p:grpSpPr>
        <p:grpSp>
          <p:nvGrpSpPr>
            <p:cNvPr id="4" name="组合 3">
              <a:extLst>
                <a:ext uri="{FF2B5EF4-FFF2-40B4-BE49-F238E27FC236}">
                  <a16:creationId xmlns:a16="http://schemas.microsoft.com/office/drawing/2014/main" id="{8423EBD9-82E6-4D47-A8E7-3645E75AD0E7}"/>
                </a:ext>
              </a:extLst>
            </p:cNvPr>
            <p:cNvGrpSpPr/>
            <p:nvPr/>
          </p:nvGrpSpPr>
          <p:grpSpPr>
            <a:xfrm>
              <a:off x="3459767" y="1544908"/>
              <a:ext cx="2177455" cy="148547"/>
              <a:chOff x="3080645" y="1951407"/>
              <a:chExt cx="2926371" cy="199638"/>
            </a:xfrm>
            <a:grpFill/>
          </p:grpSpPr>
          <p:sp>
            <p:nvSpPr>
              <p:cNvPr id="8" name="dark-star-shape_15445">
                <a:extLst>
                  <a:ext uri="{FF2B5EF4-FFF2-40B4-BE49-F238E27FC236}">
                    <a16:creationId xmlns:a16="http://schemas.microsoft.com/office/drawing/2014/main" id="{22CA7957-3B9A-4393-8EA8-5052E951CB34}"/>
                  </a:ext>
                </a:extLst>
              </p:cNvPr>
              <p:cNvSpPr>
                <a:spLocks noChangeAspect="1"/>
              </p:cNvSpPr>
              <p:nvPr/>
            </p:nvSpPr>
            <p:spPr bwMode="auto">
              <a:xfrm>
                <a:off x="5620034"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dark-star-shape_15445">
                <a:extLst>
                  <a:ext uri="{FF2B5EF4-FFF2-40B4-BE49-F238E27FC236}">
                    <a16:creationId xmlns:a16="http://schemas.microsoft.com/office/drawing/2014/main" id="{37220E9C-FDF1-4A6D-A554-A86B769C9B08}"/>
                  </a:ext>
                </a:extLst>
              </p:cNvPr>
              <p:cNvSpPr>
                <a:spLocks noChangeAspect="1"/>
              </p:cNvSpPr>
              <p:nvPr/>
            </p:nvSpPr>
            <p:spPr bwMode="auto">
              <a:xfrm>
                <a:off x="3276702"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dark-star-shape_15445">
                <a:extLst>
                  <a:ext uri="{FF2B5EF4-FFF2-40B4-BE49-F238E27FC236}">
                    <a16:creationId xmlns:a16="http://schemas.microsoft.com/office/drawing/2014/main" id="{17006882-1986-4DC0-9B1E-03A9FE64F718}"/>
                  </a:ext>
                </a:extLst>
              </p:cNvPr>
              <p:cNvSpPr>
                <a:spLocks noChangeAspect="1"/>
              </p:cNvSpPr>
              <p:nvPr/>
            </p:nvSpPr>
            <p:spPr bwMode="auto">
              <a:xfrm>
                <a:off x="3080645"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dark-star-shape_15445">
                <a:extLst>
                  <a:ext uri="{FF2B5EF4-FFF2-40B4-BE49-F238E27FC236}">
                    <a16:creationId xmlns:a16="http://schemas.microsoft.com/office/drawing/2014/main" id="{F8F2FC69-3B14-459F-90C8-0EA12ED06114}"/>
                  </a:ext>
                </a:extLst>
              </p:cNvPr>
              <p:cNvSpPr>
                <a:spLocks noChangeAspect="1"/>
              </p:cNvSpPr>
              <p:nvPr/>
            </p:nvSpPr>
            <p:spPr bwMode="auto">
              <a:xfrm>
                <a:off x="5886326"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5" name="组合 4">
              <a:extLst>
                <a:ext uri="{FF2B5EF4-FFF2-40B4-BE49-F238E27FC236}">
                  <a16:creationId xmlns:a16="http://schemas.microsoft.com/office/drawing/2014/main" id="{10063C8F-6E85-4AA7-AFB1-085D5C5C6965}"/>
                </a:ext>
              </a:extLst>
            </p:cNvPr>
            <p:cNvGrpSpPr/>
            <p:nvPr/>
          </p:nvGrpSpPr>
          <p:grpSpPr>
            <a:xfrm>
              <a:off x="1816977" y="1619178"/>
              <a:ext cx="5528353" cy="0"/>
              <a:chOff x="1816977" y="2082167"/>
              <a:chExt cx="5528353" cy="0"/>
            </a:xfrm>
            <a:grpFill/>
          </p:grpSpPr>
          <p:cxnSp>
            <p:nvCxnSpPr>
              <p:cNvPr id="6" name="直接连接符 5">
                <a:extLst>
                  <a:ext uri="{FF2B5EF4-FFF2-40B4-BE49-F238E27FC236}">
                    <a16:creationId xmlns:a16="http://schemas.microsoft.com/office/drawing/2014/main" id="{F15A2CB5-9F72-46DE-9925-DFE647EC535B}"/>
                  </a:ext>
                </a:extLst>
              </p:cNvPr>
              <p:cNvCxnSpPr>
                <a:cxnSpLocks/>
              </p:cNvCxnSpPr>
              <p:nvPr/>
            </p:nvCxnSpPr>
            <p:spPr>
              <a:xfrm>
                <a:off x="5727293" y="2082167"/>
                <a:ext cx="1618037"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E9F5C3C-A8DC-4D09-B69D-C07C455B8D47}"/>
                  </a:ext>
                </a:extLst>
              </p:cNvPr>
              <p:cNvCxnSpPr>
                <a:cxnSpLocks/>
              </p:cNvCxnSpPr>
              <p:nvPr/>
            </p:nvCxnSpPr>
            <p:spPr>
              <a:xfrm>
                <a:off x="1816977" y="2082167"/>
                <a:ext cx="1520555"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grpSp>
      </p:grpSp>
      <p:sp>
        <p:nvSpPr>
          <p:cNvPr id="12" name="党"/>
          <p:cNvSpPr txBox="1"/>
          <p:nvPr/>
        </p:nvSpPr>
        <p:spPr>
          <a:xfrm>
            <a:off x="2129466" y="3015483"/>
            <a:ext cx="8289395" cy="1054135"/>
          </a:xfrm>
          <a:prstGeom prst="rect">
            <a:avLst/>
          </a:prstGeom>
          <a:noFill/>
        </p:spPr>
        <p:txBody>
          <a:bodyPr wrap="square" rtlCol="0">
            <a:spAutoFit/>
          </a:bodyPr>
          <a:lstStyle>
            <a:defPPr>
              <a:defRPr lang="zh-CN"/>
            </a:defPPr>
            <a:lvl1pPr>
              <a:defRPr sz="8000" b="1" kern="100" spc="-150">
                <a:ln w="25400" cap="flat" cmpd="sng">
                  <a:solidFill>
                    <a:srgbClr val="FBE8CC"/>
                  </a:solidFill>
                </a:ln>
                <a:solidFill>
                  <a:srgbClr val="C00000"/>
                </a:soli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lnSpc>
                <a:spcPts val="7500"/>
              </a:lnSpc>
            </a:pPr>
            <a:r>
              <a:rPr lang="zh-CN" altLang="en-US" sz="5400" dirty="0">
                <a:effectLst>
                  <a:innerShdw blurRad="63500" dist="50800" dir="18900000">
                    <a:prstClr val="black">
                      <a:alpha val="50000"/>
                    </a:prstClr>
                  </a:innerShdw>
                </a:effectLst>
              </a:rPr>
              <a:t>省委</a:t>
            </a:r>
            <a:r>
              <a:rPr lang="en-US" altLang="zh-CN" sz="5400" dirty="0">
                <a:effectLst>
                  <a:innerShdw blurRad="63500" dist="50800" dir="18900000">
                    <a:prstClr val="black">
                      <a:alpha val="50000"/>
                    </a:prstClr>
                  </a:innerShdw>
                </a:effectLst>
              </a:rPr>
              <a:t>《</a:t>
            </a:r>
            <a:r>
              <a:rPr lang="zh-CN" altLang="en-US" sz="5400" dirty="0">
                <a:effectLst>
                  <a:innerShdw blurRad="63500" dist="50800" dir="18900000">
                    <a:prstClr val="black">
                      <a:alpha val="50000"/>
                    </a:prstClr>
                  </a:innerShdw>
                </a:effectLst>
              </a:rPr>
              <a:t>规定</a:t>
            </a:r>
            <a:r>
              <a:rPr lang="en-US" altLang="zh-CN" sz="5400" dirty="0">
                <a:effectLst>
                  <a:innerShdw blurRad="63500" dist="50800" dir="18900000">
                    <a:prstClr val="black">
                      <a:alpha val="50000"/>
                    </a:prstClr>
                  </a:innerShdw>
                </a:effectLst>
              </a:rPr>
              <a:t>》</a:t>
            </a:r>
            <a:r>
              <a:rPr lang="zh-CN" altLang="en-US" sz="5400" dirty="0" smtClean="0">
                <a:effectLst>
                  <a:innerShdw blurRad="63500" dist="50800" dir="18900000">
                    <a:prstClr val="black">
                      <a:alpha val="50000"/>
                    </a:prstClr>
                  </a:innerShdw>
                </a:effectLst>
              </a:rPr>
              <a:t>的贯彻落实</a:t>
            </a:r>
            <a:endParaRPr lang="zh-CN" altLang="en-US" sz="5400" dirty="0">
              <a:effectLst>
                <a:innerShdw blurRad="63500" dist="50800" dir="18900000">
                  <a:prstClr val="black">
                    <a:alpha val="50000"/>
                  </a:prstClr>
                </a:innerShdw>
              </a:effectLst>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301" y="642037"/>
            <a:ext cx="1386616" cy="1091465"/>
          </a:xfrm>
          <a:prstGeom prst="rect">
            <a:avLst/>
          </a:prstGeom>
          <a:effectLst>
            <a:outerShdw blurRad="114300" dist="76200" dir="5400000" algn="t" rotWithShape="0">
              <a:prstClr val="black">
                <a:alpha val="23000"/>
              </a:prstClr>
            </a:outerShdw>
          </a:effectLst>
        </p:spPr>
      </p:pic>
    </p:spTree>
    <p:extLst>
      <p:ext uri="{BB962C8B-B14F-4D97-AF65-F5344CB8AC3E}">
        <p14:creationId xmlns:p14="http://schemas.microsoft.com/office/powerpoint/2010/main" val="31780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1000"/>
                                        <p:tgtEl>
                                          <p:spTgt spid="3"/>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四、省委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的贯彻落实</a:t>
            </a:r>
          </a:p>
        </p:txBody>
      </p:sp>
      <p:grpSp>
        <p:nvGrpSpPr>
          <p:cNvPr id="20" name="组合 19"/>
          <p:cNvGrpSpPr/>
          <p:nvPr/>
        </p:nvGrpSpPr>
        <p:grpSpPr>
          <a:xfrm>
            <a:off x="1733516" y="1560694"/>
            <a:ext cx="8347018" cy="715851"/>
            <a:chOff x="4132263" y="1573541"/>
            <a:chExt cx="7302501" cy="836395"/>
          </a:xfrm>
        </p:grpSpPr>
        <p:sp>
          <p:nvSpPr>
            <p:cNvPr id="21" name="圆角矩形 20"/>
            <p:cNvSpPr/>
            <p:nvPr/>
          </p:nvSpPr>
          <p:spPr>
            <a:xfrm>
              <a:off x="4132263" y="1573541"/>
              <a:ext cx="1288951" cy="836395"/>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r>
                <a:rPr lang="en-US" altLang="zh-CN" sz="3600" b="1" noProof="1">
                  <a:solidFill>
                    <a:sysClr val="window" lastClr="FFFFFF"/>
                  </a:solidFill>
                  <a:latin typeface="Arial"/>
                  <a:ea typeface="微软雅黑"/>
                  <a:sym typeface="Arial"/>
                </a:rPr>
                <a:t>1</a:t>
              </a:r>
              <a:endParaRPr lang="zh-CN" altLang="en-US" sz="3600" b="1" noProof="1">
                <a:solidFill>
                  <a:sysClr val="window" lastClr="FFFFFF"/>
                </a:solidFill>
                <a:latin typeface="Arial"/>
                <a:ea typeface="微软雅黑"/>
                <a:sym typeface="Arial"/>
              </a:endParaRPr>
            </a:p>
          </p:txBody>
        </p:sp>
        <p:sp>
          <p:nvSpPr>
            <p:cNvPr id="22" name="圆角矩形 21"/>
            <p:cNvSpPr>
              <a:spLocks noChangeArrowheads="1"/>
            </p:cNvSpPr>
            <p:nvPr/>
          </p:nvSpPr>
          <p:spPr bwMode="auto">
            <a:xfrm>
              <a:off x="4132264" y="1573541"/>
              <a:ext cx="7302500" cy="836395"/>
            </a:xfrm>
            <a:prstGeom prst="roundRect">
              <a:avLst>
                <a:gd name="adj" fmla="val 16667"/>
              </a:avLst>
            </a:prstGeom>
            <a:noFill/>
            <a:ln w="12700">
              <a:solidFill>
                <a:srgbClr val="BE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defRPr/>
              </a:pPr>
              <a:endParaRPr lang="zh-CN" altLang="en-US" sz="2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a:spLocks noChangeArrowheads="1"/>
            </p:cNvSpPr>
            <p:nvPr/>
          </p:nvSpPr>
          <p:spPr bwMode="auto">
            <a:xfrm>
              <a:off x="5563183" y="1722034"/>
              <a:ext cx="5634093" cy="5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切实增强法治</a:t>
              </a:r>
              <a:r>
                <a:rPr lang="zh-CN" altLang="en-US" sz="2400"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意识。</a:t>
              </a:r>
              <a:endPar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1755848" y="2707215"/>
            <a:ext cx="8324685" cy="715851"/>
            <a:chOff x="4132263" y="1573541"/>
            <a:chExt cx="7302501" cy="836395"/>
          </a:xfrm>
        </p:grpSpPr>
        <p:sp>
          <p:nvSpPr>
            <p:cNvPr id="25" name="圆角矩形 24"/>
            <p:cNvSpPr/>
            <p:nvPr/>
          </p:nvSpPr>
          <p:spPr>
            <a:xfrm>
              <a:off x="4132263" y="1573541"/>
              <a:ext cx="1288951" cy="836395"/>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r>
                <a:rPr lang="en-US" altLang="zh-CN" sz="3600" b="1" noProof="1" smtClean="0">
                  <a:solidFill>
                    <a:sysClr val="window" lastClr="FFFFFF"/>
                  </a:solidFill>
                  <a:latin typeface="Arial"/>
                  <a:ea typeface="微软雅黑"/>
                  <a:sym typeface="Arial"/>
                </a:rPr>
                <a:t>2</a:t>
              </a:r>
              <a:endParaRPr lang="zh-CN" altLang="en-US" sz="3600" b="1" noProof="1">
                <a:solidFill>
                  <a:sysClr val="window" lastClr="FFFFFF"/>
                </a:solidFill>
                <a:latin typeface="Arial"/>
                <a:ea typeface="微软雅黑"/>
                <a:sym typeface="Arial"/>
              </a:endParaRPr>
            </a:p>
          </p:txBody>
        </p:sp>
        <p:sp>
          <p:nvSpPr>
            <p:cNvPr id="26" name="圆角矩形 25"/>
            <p:cNvSpPr>
              <a:spLocks noChangeArrowheads="1"/>
            </p:cNvSpPr>
            <p:nvPr/>
          </p:nvSpPr>
          <p:spPr bwMode="auto">
            <a:xfrm>
              <a:off x="4132264" y="1573541"/>
              <a:ext cx="7302500" cy="836395"/>
            </a:xfrm>
            <a:prstGeom prst="roundRect">
              <a:avLst>
                <a:gd name="adj" fmla="val 16667"/>
              </a:avLst>
            </a:prstGeom>
            <a:noFill/>
            <a:ln w="12700">
              <a:solidFill>
                <a:srgbClr val="BE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defRPr/>
              </a:pPr>
              <a:endParaRPr lang="zh-CN" altLang="en-US" sz="2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a:spLocks noChangeArrowheads="1"/>
            </p:cNvSpPr>
            <p:nvPr/>
          </p:nvSpPr>
          <p:spPr bwMode="auto">
            <a:xfrm>
              <a:off x="5544211" y="1736576"/>
              <a:ext cx="5652428" cy="5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rPr>
                <a:t>切实抓好学习</a:t>
              </a:r>
              <a:r>
                <a:rPr lang="zh-CN" altLang="en-US" sz="2400"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宣传。</a:t>
              </a:r>
              <a:endPar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1755848" y="3861405"/>
            <a:ext cx="8324685" cy="715851"/>
            <a:chOff x="4132263" y="1573541"/>
            <a:chExt cx="7302501" cy="836395"/>
          </a:xfrm>
        </p:grpSpPr>
        <p:sp>
          <p:nvSpPr>
            <p:cNvPr id="29" name="圆角矩形 28"/>
            <p:cNvSpPr/>
            <p:nvPr/>
          </p:nvSpPr>
          <p:spPr>
            <a:xfrm>
              <a:off x="4132263" y="1573541"/>
              <a:ext cx="1288951" cy="836395"/>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r>
                <a:rPr lang="en-US" altLang="zh-CN" sz="3600" b="1" noProof="1" smtClean="0">
                  <a:solidFill>
                    <a:sysClr val="window" lastClr="FFFFFF"/>
                  </a:solidFill>
                  <a:latin typeface="Arial"/>
                  <a:ea typeface="微软雅黑"/>
                  <a:sym typeface="Arial"/>
                </a:rPr>
                <a:t>3</a:t>
              </a:r>
              <a:endParaRPr lang="zh-CN" altLang="en-US" sz="3600" b="1" noProof="1">
                <a:solidFill>
                  <a:sysClr val="window" lastClr="FFFFFF"/>
                </a:solidFill>
                <a:latin typeface="Arial"/>
                <a:ea typeface="微软雅黑"/>
                <a:sym typeface="Arial"/>
              </a:endParaRPr>
            </a:p>
          </p:txBody>
        </p:sp>
        <p:sp>
          <p:nvSpPr>
            <p:cNvPr id="30" name="圆角矩形 29"/>
            <p:cNvSpPr>
              <a:spLocks noChangeArrowheads="1"/>
            </p:cNvSpPr>
            <p:nvPr/>
          </p:nvSpPr>
          <p:spPr bwMode="auto">
            <a:xfrm>
              <a:off x="4132264" y="1573541"/>
              <a:ext cx="7302500" cy="836395"/>
            </a:xfrm>
            <a:prstGeom prst="roundRect">
              <a:avLst>
                <a:gd name="adj" fmla="val 16667"/>
              </a:avLst>
            </a:prstGeom>
            <a:noFill/>
            <a:ln w="12700">
              <a:solidFill>
                <a:srgbClr val="BE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defRPr/>
              </a:pPr>
              <a:endParaRPr lang="zh-CN" altLang="en-US" sz="2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a:spLocks noChangeArrowheads="1"/>
            </p:cNvSpPr>
            <p:nvPr/>
          </p:nvSpPr>
          <p:spPr bwMode="auto">
            <a:xfrm>
              <a:off x="5550630" y="1671909"/>
              <a:ext cx="5872217" cy="5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rPr>
                <a:t>强化监督检查。</a:t>
              </a:r>
            </a:p>
          </p:txBody>
        </p:sp>
      </p:grpSp>
      <p:grpSp>
        <p:nvGrpSpPr>
          <p:cNvPr id="15" name="组合 14"/>
          <p:cNvGrpSpPr/>
          <p:nvPr/>
        </p:nvGrpSpPr>
        <p:grpSpPr>
          <a:xfrm>
            <a:off x="1733516" y="5052963"/>
            <a:ext cx="8324685" cy="715851"/>
            <a:chOff x="4132263" y="1573541"/>
            <a:chExt cx="7302501" cy="836395"/>
          </a:xfrm>
        </p:grpSpPr>
        <p:sp>
          <p:nvSpPr>
            <p:cNvPr id="16" name="圆角矩形 15"/>
            <p:cNvSpPr/>
            <p:nvPr/>
          </p:nvSpPr>
          <p:spPr>
            <a:xfrm>
              <a:off x="4132263" y="1573541"/>
              <a:ext cx="1288951" cy="836395"/>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buFont typeface="Arial" panose="020B0604020202020204" pitchFamily="34" charset="0"/>
                <a:buNone/>
                <a:defRPr/>
              </a:pPr>
              <a:r>
                <a:rPr lang="en-US" altLang="zh-CN" sz="3600" b="1" noProof="1" smtClean="0">
                  <a:solidFill>
                    <a:sysClr val="window" lastClr="FFFFFF"/>
                  </a:solidFill>
                  <a:latin typeface="Arial"/>
                  <a:ea typeface="微软雅黑"/>
                  <a:sym typeface="Arial"/>
                </a:rPr>
                <a:t>4</a:t>
              </a:r>
              <a:endParaRPr lang="zh-CN" altLang="en-US" sz="3600" b="1" noProof="1">
                <a:solidFill>
                  <a:sysClr val="window" lastClr="FFFFFF"/>
                </a:solidFill>
                <a:latin typeface="Arial"/>
                <a:ea typeface="微软雅黑"/>
                <a:sym typeface="Arial"/>
              </a:endParaRPr>
            </a:p>
          </p:txBody>
        </p:sp>
        <p:sp>
          <p:nvSpPr>
            <p:cNvPr id="17" name="圆角矩形 16"/>
            <p:cNvSpPr>
              <a:spLocks noChangeArrowheads="1"/>
            </p:cNvSpPr>
            <p:nvPr/>
          </p:nvSpPr>
          <p:spPr bwMode="auto">
            <a:xfrm>
              <a:off x="4132264" y="1573541"/>
              <a:ext cx="7302500" cy="836395"/>
            </a:xfrm>
            <a:prstGeom prst="roundRect">
              <a:avLst>
                <a:gd name="adj" fmla="val 16667"/>
              </a:avLst>
            </a:prstGeom>
            <a:noFill/>
            <a:ln w="12700">
              <a:solidFill>
                <a:srgbClr val="BE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defRPr/>
              </a:pPr>
              <a:endParaRPr lang="zh-CN" altLang="en-US" sz="2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a:spLocks noChangeArrowheads="1"/>
            </p:cNvSpPr>
            <p:nvPr/>
          </p:nvSpPr>
          <p:spPr bwMode="auto">
            <a:xfrm>
              <a:off x="5550630" y="1671909"/>
              <a:ext cx="5872217" cy="5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rPr>
                <a:t>完善配套</a:t>
              </a:r>
              <a:r>
                <a:rPr lang="zh-CN" altLang="en-US" sz="2400" spc="-100"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制度。</a:t>
              </a:r>
              <a:endParaRPr lang="zh-CN" altLang="en-US" sz="2400" spc="-1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4124311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7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strVal val="#ppt_w*0.70"/>
                                          </p:val>
                                        </p:tav>
                                        <p:tav tm="100000">
                                          <p:val>
                                            <p:strVal val="#ppt_w"/>
                                          </p:val>
                                        </p:tav>
                                      </p:tavLst>
                                    </p:anim>
                                    <p:anim calcmode="lin" valueType="num">
                                      <p:cBhvr>
                                        <p:cTn id="14" dur="500" fill="hold"/>
                                        <p:tgtEl>
                                          <p:spTgt spid="24"/>
                                        </p:tgtEl>
                                        <p:attrNameLst>
                                          <p:attrName>ppt_h</p:attrName>
                                        </p:attrNameLst>
                                      </p:cBhvr>
                                      <p:tavLst>
                                        <p:tav tm="0">
                                          <p:val>
                                            <p:strVal val="#ppt_h"/>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ppt_w*0.70"/>
                                          </p:val>
                                        </p:tav>
                                        <p:tav tm="100000">
                                          <p:val>
                                            <p:strVal val="#ppt_w"/>
                                          </p:val>
                                        </p:tav>
                                      </p:tavLst>
                                    </p:anim>
                                    <p:anim calcmode="lin" valueType="num">
                                      <p:cBhvr>
                                        <p:cTn id="20" dur="500" fill="hold"/>
                                        <p:tgtEl>
                                          <p:spTgt spid="28"/>
                                        </p:tgtEl>
                                        <p:attrNameLst>
                                          <p:attrName>ppt_h</p:attrName>
                                        </p:attrNameLst>
                                      </p:cBhvr>
                                      <p:tavLst>
                                        <p:tav tm="0">
                                          <p:val>
                                            <p:strVal val="#ppt_h"/>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strVal val="#ppt_w*0.70"/>
                                          </p:val>
                                        </p:tav>
                                        <p:tav tm="100000">
                                          <p:val>
                                            <p:strVal val="#ppt_w"/>
                                          </p:val>
                                        </p:tav>
                                      </p:tavLst>
                                    </p:anim>
                                    <p:anim calcmode="lin" valueType="num">
                                      <p:cBhvr>
                                        <p:cTn id="26" dur="500" fill="hold"/>
                                        <p:tgtEl>
                                          <p:spTgt spid="15"/>
                                        </p:tgtEl>
                                        <p:attrNameLst>
                                          <p:attrName>ppt_h</p:attrName>
                                        </p:attrNameLst>
                                      </p:cBhvr>
                                      <p:tavLst>
                                        <p:tav tm="0">
                                          <p:val>
                                            <p:strVal val="#ppt_h"/>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1665"/>
            <a:ext cx="12192000" cy="4646335"/>
          </a:xfrm>
          <a:prstGeom prst="rect">
            <a:avLst/>
          </a:prstGeom>
        </p:spPr>
      </p:pic>
      <p:sp>
        <p:nvSpPr>
          <p:cNvPr id="10" name="党"/>
          <p:cNvSpPr txBox="1"/>
          <p:nvPr/>
        </p:nvSpPr>
        <p:spPr>
          <a:xfrm>
            <a:off x="4175749" y="2671956"/>
            <a:ext cx="4179349" cy="1200329"/>
          </a:xfrm>
          <a:prstGeom prst="rect">
            <a:avLst/>
          </a:prstGeom>
          <a:noFill/>
        </p:spPr>
        <p:txBody>
          <a:bodyPr wrap="none" rtlCol="0">
            <a:spAutoFit/>
          </a:bodyPr>
          <a:lstStyle>
            <a:defPPr>
              <a:defRPr lang="zh-CN"/>
            </a:defPPr>
            <a:lvl1pPr algn="ctr">
              <a:defRPr sz="4000" b="1" kern="100" spc="-150">
                <a:ln w="19050" cap="flat" cmpd="sng">
                  <a:noFill/>
                </a:ln>
                <a:gradFill>
                  <a:gsLst>
                    <a:gs pos="82000">
                      <a:srgbClr val="FF583E"/>
                    </a:gs>
                    <a:gs pos="0">
                      <a:srgbClr val="FA602B"/>
                    </a:gs>
                    <a:gs pos="100000">
                      <a:srgbClr val="AF5137"/>
                    </a:gs>
                    <a:gs pos="64000">
                      <a:srgbClr val="764815"/>
                    </a:gs>
                    <a:gs pos="53000">
                      <a:srgbClr val="0F0501"/>
                    </a:gs>
                  </a:gsLst>
                  <a:path path="circle">
                    <a:fillToRect r="100000" b="100000"/>
                  </a:path>
                </a:gradFill>
                <a:effectLst/>
                <a:latin typeface="思源黑体 CN Heavy" panose="020B0A00000000000000" pitchFamily="34" charset="-122"/>
                <a:ea typeface="思源黑体 CN Heavy" panose="020B0A00000000000000" pitchFamily="34" charset="-122"/>
              </a:defRPr>
            </a:lvl1pPr>
          </a:lstStyle>
          <a:p>
            <a:r>
              <a:rPr lang="zh-CN" altLang="en-US" sz="7200" dirty="0">
                <a:solidFill>
                  <a:srgbClr val="C00000"/>
                </a:solidFill>
                <a:latin typeface="微软雅黑" panose="020B0503020204020204" pitchFamily="34" charset="-122"/>
                <a:ea typeface="微软雅黑" panose="020B0503020204020204" pitchFamily="34" charset="-122"/>
              </a:rPr>
              <a:t>谢     谢！</a:t>
            </a:r>
            <a:endParaRPr lang="en-US" altLang="zh-CN" sz="7200" dirty="0">
              <a:solidFill>
                <a:srgbClr val="C00000"/>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317" r="56332" b="58644"/>
          <a:stretch/>
        </p:blipFill>
        <p:spPr>
          <a:xfrm>
            <a:off x="0" y="0"/>
            <a:ext cx="5946183" cy="2836190"/>
          </a:xfrm>
          <a:prstGeom prst="rect">
            <a:avLst/>
          </a:prstGeom>
        </p:spPr>
      </p:pic>
      <p:pic>
        <p:nvPicPr>
          <p:cNvPr id="20" name="图片 19">
            <a:extLst>
              <a:ext uri="{FF2B5EF4-FFF2-40B4-BE49-F238E27FC236}">
                <a16:creationId xmlns:a16="http://schemas.microsoft.com/office/drawing/2014/main" id="{CAAF6590-6BB5-4442-9CB4-B030AAC949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15463" flipH="1">
            <a:off x="10350805" y="497960"/>
            <a:ext cx="962566" cy="876183"/>
          </a:xfrm>
          <a:prstGeom prst="rect">
            <a:avLst/>
          </a:prstGeom>
        </p:spPr>
      </p:pic>
      <p:pic>
        <p:nvPicPr>
          <p:cNvPr id="21" name="图片 20">
            <a:extLst>
              <a:ext uri="{FF2B5EF4-FFF2-40B4-BE49-F238E27FC236}">
                <a16:creationId xmlns:a16="http://schemas.microsoft.com/office/drawing/2014/main" id="{32416014-2631-4A69-BEC4-2E0CBC7613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284501" y="1262122"/>
            <a:ext cx="361533" cy="513612"/>
          </a:xfrm>
          <a:prstGeom prst="rect">
            <a:avLst/>
          </a:prstGeom>
        </p:spPr>
      </p:pic>
      <p:pic>
        <p:nvPicPr>
          <p:cNvPr id="22" name="图片 21">
            <a:extLst>
              <a:ext uri="{FF2B5EF4-FFF2-40B4-BE49-F238E27FC236}">
                <a16:creationId xmlns:a16="http://schemas.microsoft.com/office/drawing/2014/main" id="{32416014-2631-4A69-BEC4-2E0CBC7613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67149" y="1049244"/>
            <a:ext cx="361533" cy="513612"/>
          </a:xfrm>
          <a:prstGeom prst="rect">
            <a:avLst/>
          </a:prstGeom>
        </p:spPr>
      </p:pic>
    </p:spTree>
    <p:extLst>
      <p:ext uri="{BB962C8B-B14F-4D97-AF65-F5344CB8AC3E}">
        <p14:creationId xmlns:p14="http://schemas.microsoft.com/office/powerpoint/2010/main" val="56340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 y="2211665"/>
            <a:ext cx="12192000" cy="4646335"/>
          </a:xfrm>
          <a:prstGeom prst="rect">
            <a:avLst/>
          </a:prstGeom>
        </p:spPr>
      </p:pic>
      <p:grpSp>
        <p:nvGrpSpPr>
          <p:cNvPr id="17" name="组合 16"/>
          <p:cNvGrpSpPr/>
          <p:nvPr/>
        </p:nvGrpSpPr>
        <p:grpSpPr>
          <a:xfrm flipH="1">
            <a:off x="1494020" y="1169218"/>
            <a:ext cx="773657" cy="3203718"/>
            <a:chOff x="611754" y="1423827"/>
            <a:chExt cx="650197" cy="2448995"/>
          </a:xfrm>
        </p:grpSpPr>
        <p:cxnSp>
          <p:nvCxnSpPr>
            <p:cNvPr id="18" name="直接连接符 17"/>
            <p:cNvCxnSpPr/>
            <p:nvPr/>
          </p:nvCxnSpPr>
          <p:spPr>
            <a:xfrm flipH="1">
              <a:off x="611754" y="1423827"/>
              <a:ext cx="0" cy="2448995"/>
            </a:xfrm>
            <a:prstGeom prst="line">
              <a:avLst/>
            </a:prstGeom>
            <a:ln w="12700">
              <a:solidFill>
                <a:srgbClr val="AB2015"/>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61951" y="1423827"/>
              <a:ext cx="0" cy="1811716"/>
            </a:xfrm>
            <a:prstGeom prst="line">
              <a:avLst/>
            </a:prstGeom>
            <a:ln w="12700">
              <a:solidFill>
                <a:srgbClr val="AB2015"/>
              </a:solidFill>
              <a:prstDash val="solid"/>
            </a:ln>
          </p:spPr>
          <p:style>
            <a:lnRef idx="1">
              <a:schemeClr val="accent1"/>
            </a:lnRef>
            <a:fillRef idx="0">
              <a:schemeClr val="accent1"/>
            </a:fillRef>
            <a:effectRef idx="0">
              <a:schemeClr val="accent1"/>
            </a:effectRef>
            <a:fontRef idx="minor">
              <a:schemeClr val="tx1"/>
            </a:fontRef>
          </p:style>
        </p:cxnSp>
      </p:grpSp>
      <p:sp>
        <p:nvSpPr>
          <p:cNvPr id="24" name="PA_文本框 58"/>
          <p:cNvSpPr txBox="1"/>
          <p:nvPr>
            <p:custDataLst>
              <p:tags r:id="rId1"/>
            </p:custDataLst>
          </p:nvPr>
        </p:nvSpPr>
        <p:spPr>
          <a:xfrm>
            <a:off x="1750359" y="1386555"/>
            <a:ext cx="311768" cy="2290095"/>
          </a:xfrm>
          <a:custGeom>
            <a:avLst/>
            <a:gdLst/>
            <a:ahLst/>
            <a:cxnLst/>
            <a:rect l="l" t="t" r="r" b="b"/>
            <a:pathLst>
              <a:path w="160734" h="1187053">
                <a:moveTo>
                  <a:pt x="893" y="1077218"/>
                </a:moveTo>
                <a:lnTo>
                  <a:pt x="58936" y="1077218"/>
                </a:lnTo>
                <a:lnTo>
                  <a:pt x="58936" y="1083469"/>
                </a:lnTo>
                <a:cubicBezTo>
                  <a:pt x="25599" y="1091208"/>
                  <a:pt x="8037" y="1108174"/>
                  <a:pt x="6251" y="1134368"/>
                </a:cubicBezTo>
                <a:cubicBezTo>
                  <a:pt x="8037" y="1155799"/>
                  <a:pt x="17859" y="1167110"/>
                  <a:pt x="35719" y="1168301"/>
                </a:cubicBezTo>
                <a:cubicBezTo>
                  <a:pt x="52388" y="1168301"/>
                  <a:pt x="64591" y="1154013"/>
                  <a:pt x="72331" y="1125438"/>
                </a:cubicBezTo>
                <a:cubicBezTo>
                  <a:pt x="81260" y="1093291"/>
                  <a:pt x="96441" y="1077218"/>
                  <a:pt x="117872" y="1077218"/>
                </a:cubicBezTo>
                <a:cubicBezTo>
                  <a:pt x="144066" y="1079004"/>
                  <a:pt x="158353" y="1095375"/>
                  <a:pt x="160734" y="1126331"/>
                </a:cubicBezTo>
                <a:cubicBezTo>
                  <a:pt x="160734" y="1135261"/>
                  <a:pt x="157460" y="1145083"/>
                  <a:pt x="150912" y="1155799"/>
                </a:cubicBezTo>
                <a:cubicBezTo>
                  <a:pt x="148531" y="1159371"/>
                  <a:pt x="147340" y="1161752"/>
                  <a:pt x="147340" y="1162943"/>
                </a:cubicBezTo>
                <a:cubicBezTo>
                  <a:pt x="147340" y="1164729"/>
                  <a:pt x="150316" y="1166812"/>
                  <a:pt x="156270" y="1169194"/>
                </a:cubicBezTo>
                <a:cubicBezTo>
                  <a:pt x="157460" y="1169789"/>
                  <a:pt x="158056" y="1170087"/>
                  <a:pt x="158056" y="1170087"/>
                </a:cubicBezTo>
                <a:lnTo>
                  <a:pt x="158056" y="1178123"/>
                </a:lnTo>
                <a:lnTo>
                  <a:pt x="105370" y="1178123"/>
                </a:lnTo>
                <a:lnTo>
                  <a:pt x="105370" y="1171873"/>
                </a:lnTo>
                <a:cubicBezTo>
                  <a:pt x="136922" y="1162943"/>
                  <a:pt x="152698" y="1147762"/>
                  <a:pt x="152698" y="1126331"/>
                </a:cubicBezTo>
                <a:cubicBezTo>
                  <a:pt x="152102" y="1106686"/>
                  <a:pt x="143173" y="1096565"/>
                  <a:pt x="125909" y="1095970"/>
                </a:cubicBezTo>
                <a:cubicBezTo>
                  <a:pt x="112216" y="1095970"/>
                  <a:pt x="101501" y="1109662"/>
                  <a:pt x="93762" y="1137047"/>
                </a:cubicBezTo>
                <a:cubicBezTo>
                  <a:pt x="83641" y="1170384"/>
                  <a:pt x="68759" y="1187053"/>
                  <a:pt x="49113" y="1187053"/>
                </a:cubicBezTo>
                <a:cubicBezTo>
                  <a:pt x="17562" y="1185267"/>
                  <a:pt x="1191" y="1167110"/>
                  <a:pt x="0" y="1132582"/>
                </a:cubicBezTo>
                <a:cubicBezTo>
                  <a:pt x="0" y="1123652"/>
                  <a:pt x="2084" y="1114127"/>
                  <a:pt x="6251" y="1104007"/>
                </a:cubicBezTo>
                <a:cubicBezTo>
                  <a:pt x="8632" y="1099244"/>
                  <a:pt x="9823" y="1095970"/>
                  <a:pt x="9823" y="1094184"/>
                </a:cubicBezTo>
                <a:cubicBezTo>
                  <a:pt x="9823" y="1090017"/>
                  <a:pt x="6846" y="1086743"/>
                  <a:pt x="893" y="1084362"/>
                </a:cubicBezTo>
                <a:cubicBezTo>
                  <a:pt x="1488" y="1084362"/>
                  <a:pt x="1488" y="1084064"/>
                  <a:pt x="893" y="1083469"/>
                </a:cubicBezTo>
                <a:close/>
                <a:moveTo>
                  <a:pt x="104477" y="927199"/>
                </a:moveTo>
                <a:lnTo>
                  <a:pt x="158056" y="928092"/>
                </a:lnTo>
                <a:lnTo>
                  <a:pt x="158056" y="993279"/>
                </a:lnTo>
                <a:lnTo>
                  <a:pt x="158056" y="1058465"/>
                </a:lnTo>
                <a:lnTo>
                  <a:pt x="104477" y="1059358"/>
                </a:lnTo>
                <a:lnTo>
                  <a:pt x="104477" y="1052215"/>
                </a:lnTo>
                <a:cubicBezTo>
                  <a:pt x="136029" y="1048643"/>
                  <a:pt x="151209" y="1032867"/>
                  <a:pt x="150019" y="1004887"/>
                </a:cubicBezTo>
                <a:lnTo>
                  <a:pt x="24110" y="1004887"/>
                </a:lnTo>
                <a:cubicBezTo>
                  <a:pt x="12799" y="1003101"/>
                  <a:pt x="7739" y="1010543"/>
                  <a:pt x="8930" y="1027212"/>
                </a:cubicBezTo>
                <a:lnTo>
                  <a:pt x="893" y="1027212"/>
                </a:lnTo>
                <a:lnTo>
                  <a:pt x="893" y="959346"/>
                </a:lnTo>
                <a:lnTo>
                  <a:pt x="8930" y="959346"/>
                </a:lnTo>
                <a:cubicBezTo>
                  <a:pt x="7739" y="976015"/>
                  <a:pt x="12799" y="983456"/>
                  <a:pt x="24110" y="981670"/>
                </a:cubicBezTo>
                <a:lnTo>
                  <a:pt x="150019" y="981670"/>
                </a:lnTo>
                <a:cubicBezTo>
                  <a:pt x="151209" y="953690"/>
                  <a:pt x="136029" y="937915"/>
                  <a:pt x="104477" y="934343"/>
                </a:cubicBezTo>
                <a:close/>
                <a:moveTo>
                  <a:pt x="150019" y="767953"/>
                </a:moveTo>
                <a:lnTo>
                  <a:pt x="158056" y="767953"/>
                </a:lnTo>
                <a:lnTo>
                  <a:pt x="158056" y="808136"/>
                </a:lnTo>
                <a:lnTo>
                  <a:pt x="40184" y="890290"/>
                </a:lnTo>
                <a:lnTo>
                  <a:pt x="135731" y="890290"/>
                </a:lnTo>
                <a:cubicBezTo>
                  <a:pt x="145852" y="892076"/>
                  <a:pt x="150614" y="884634"/>
                  <a:pt x="150019" y="867965"/>
                </a:cubicBezTo>
                <a:lnTo>
                  <a:pt x="158056" y="867965"/>
                </a:lnTo>
                <a:lnTo>
                  <a:pt x="158056" y="919758"/>
                </a:lnTo>
                <a:lnTo>
                  <a:pt x="150019" y="919758"/>
                </a:lnTo>
                <a:cubicBezTo>
                  <a:pt x="150614" y="905470"/>
                  <a:pt x="145852" y="898922"/>
                  <a:pt x="135731" y="900112"/>
                </a:cubicBezTo>
                <a:lnTo>
                  <a:pt x="893" y="900112"/>
                </a:lnTo>
                <a:lnTo>
                  <a:pt x="893" y="891183"/>
                </a:lnTo>
                <a:lnTo>
                  <a:pt x="126802" y="801886"/>
                </a:lnTo>
                <a:lnTo>
                  <a:pt x="126802" y="800993"/>
                </a:lnTo>
                <a:lnTo>
                  <a:pt x="24110" y="800993"/>
                </a:lnTo>
                <a:cubicBezTo>
                  <a:pt x="12799" y="799207"/>
                  <a:pt x="7739" y="807244"/>
                  <a:pt x="8930" y="825103"/>
                </a:cubicBezTo>
                <a:lnTo>
                  <a:pt x="893" y="825103"/>
                </a:lnTo>
                <a:lnTo>
                  <a:pt x="893" y="768846"/>
                </a:lnTo>
                <a:lnTo>
                  <a:pt x="8930" y="768846"/>
                </a:lnTo>
                <a:cubicBezTo>
                  <a:pt x="7739" y="785515"/>
                  <a:pt x="12799" y="792956"/>
                  <a:pt x="24110" y="791170"/>
                </a:cubicBezTo>
                <a:lnTo>
                  <a:pt x="141089" y="791170"/>
                </a:lnTo>
                <a:cubicBezTo>
                  <a:pt x="147638" y="786408"/>
                  <a:pt x="150614" y="778669"/>
                  <a:pt x="150019" y="767953"/>
                </a:cubicBezTo>
                <a:close/>
                <a:moveTo>
                  <a:pt x="893" y="615553"/>
                </a:moveTo>
                <a:lnTo>
                  <a:pt x="8930" y="615553"/>
                </a:lnTo>
                <a:cubicBezTo>
                  <a:pt x="7739" y="631626"/>
                  <a:pt x="12799" y="638770"/>
                  <a:pt x="24110" y="636984"/>
                </a:cubicBezTo>
                <a:lnTo>
                  <a:pt x="135731" y="636984"/>
                </a:lnTo>
                <a:cubicBezTo>
                  <a:pt x="145852" y="638175"/>
                  <a:pt x="150614" y="631031"/>
                  <a:pt x="150019" y="615553"/>
                </a:cubicBezTo>
                <a:lnTo>
                  <a:pt x="158056" y="615553"/>
                </a:lnTo>
                <a:lnTo>
                  <a:pt x="158056" y="745033"/>
                </a:lnTo>
                <a:lnTo>
                  <a:pt x="101799" y="746819"/>
                </a:lnTo>
                <a:lnTo>
                  <a:pt x="101799" y="739676"/>
                </a:lnTo>
                <a:cubicBezTo>
                  <a:pt x="135731" y="730746"/>
                  <a:pt x="151805" y="712589"/>
                  <a:pt x="150019" y="685204"/>
                </a:cubicBezTo>
                <a:cubicBezTo>
                  <a:pt x="150019" y="668536"/>
                  <a:pt x="145256" y="660201"/>
                  <a:pt x="135731" y="660201"/>
                </a:cubicBezTo>
                <a:lnTo>
                  <a:pt x="86618" y="660201"/>
                </a:lnTo>
                <a:cubicBezTo>
                  <a:pt x="84832" y="685204"/>
                  <a:pt x="94059" y="698004"/>
                  <a:pt x="114300" y="698599"/>
                </a:cubicBezTo>
                <a:lnTo>
                  <a:pt x="114300" y="704850"/>
                </a:lnTo>
                <a:lnTo>
                  <a:pt x="51792" y="704850"/>
                </a:lnTo>
                <a:lnTo>
                  <a:pt x="51792" y="698599"/>
                </a:lnTo>
                <a:cubicBezTo>
                  <a:pt x="71438" y="697408"/>
                  <a:pt x="80665" y="684609"/>
                  <a:pt x="79474" y="660201"/>
                </a:cubicBezTo>
                <a:lnTo>
                  <a:pt x="18752" y="660201"/>
                </a:lnTo>
                <a:cubicBezTo>
                  <a:pt x="12204" y="659606"/>
                  <a:pt x="8930" y="665857"/>
                  <a:pt x="8930" y="678954"/>
                </a:cubicBezTo>
                <a:cubicBezTo>
                  <a:pt x="6549" y="715268"/>
                  <a:pt x="23515" y="736997"/>
                  <a:pt x="59829" y="744140"/>
                </a:cubicBezTo>
                <a:lnTo>
                  <a:pt x="59829" y="750391"/>
                </a:lnTo>
                <a:lnTo>
                  <a:pt x="893" y="749498"/>
                </a:lnTo>
                <a:close/>
                <a:moveTo>
                  <a:pt x="104477" y="469999"/>
                </a:moveTo>
                <a:lnTo>
                  <a:pt x="158056" y="470892"/>
                </a:lnTo>
                <a:lnTo>
                  <a:pt x="158056" y="536079"/>
                </a:lnTo>
                <a:lnTo>
                  <a:pt x="158056" y="601265"/>
                </a:lnTo>
                <a:lnTo>
                  <a:pt x="104477" y="602158"/>
                </a:lnTo>
                <a:lnTo>
                  <a:pt x="104477" y="595015"/>
                </a:lnTo>
                <a:cubicBezTo>
                  <a:pt x="136029" y="591443"/>
                  <a:pt x="151209" y="575667"/>
                  <a:pt x="150019" y="547687"/>
                </a:cubicBezTo>
                <a:lnTo>
                  <a:pt x="24110" y="547687"/>
                </a:lnTo>
                <a:cubicBezTo>
                  <a:pt x="12799" y="545901"/>
                  <a:pt x="7739" y="553343"/>
                  <a:pt x="8930" y="570011"/>
                </a:cubicBezTo>
                <a:lnTo>
                  <a:pt x="893" y="570011"/>
                </a:lnTo>
                <a:lnTo>
                  <a:pt x="893" y="502146"/>
                </a:lnTo>
                <a:lnTo>
                  <a:pt x="8930" y="502146"/>
                </a:lnTo>
                <a:cubicBezTo>
                  <a:pt x="7739" y="518815"/>
                  <a:pt x="12799" y="526256"/>
                  <a:pt x="24110" y="524470"/>
                </a:cubicBezTo>
                <a:lnTo>
                  <a:pt x="150019" y="524470"/>
                </a:lnTo>
                <a:cubicBezTo>
                  <a:pt x="151209" y="496490"/>
                  <a:pt x="136029" y="480715"/>
                  <a:pt x="104477" y="477143"/>
                </a:cubicBezTo>
                <a:close/>
                <a:moveTo>
                  <a:pt x="150019" y="310753"/>
                </a:moveTo>
                <a:lnTo>
                  <a:pt x="158056" y="310753"/>
                </a:lnTo>
                <a:lnTo>
                  <a:pt x="158056" y="350936"/>
                </a:lnTo>
                <a:lnTo>
                  <a:pt x="40184" y="433090"/>
                </a:lnTo>
                <a:lnTo>
                  <a:pt x="135731" y="433090"/>
                </a:lnTo>
                <a:cubicBezTo>
                  <a:pt x="145852" y="434876"/>
                  <a:pt x="150614" y="427434"/>
                  <a:pt x="150019" y="410765"/>
                </a:cubicBezTo>
                <a:lnTo>
                  <a:pt x="158056" y="410765"/>
                </a:lnTo>
                <a:lnTo>
                  <a:pt x="158056" y="462558"/>
                </a:lnTo>
                <a:lnTo>
                  <a:pt x="150019" y="462558"/>
                </a:lnTo>
                <a:cubicBezTo>
                  <a:pt x="150614" y="448270"/>
                  <a:pt x="145852" y="441722"/>
                  <a:pt x="135731" y="442912"/>
                </a:cubicBezTo>
                <a:lnTo>
                  <a:pt x="893" y="442912"/>
                </a:lnTo>
                <a:lnTo>
                  <a:pt x="893" y="433983"/>
                </a:lnTo>
                <a:lnTo>
                  <a:pt x="126802" y="344686"/>
                </a:lnTo>
                <a:lnTo>
                  <a:pt x="126802" y="343793"/>
                </a:lnTo>
                <a:lnTo>
                  <a:pt x="24110" y="343793"/>
                </a:lnTo>
                <a:cubicBezTo>
                  <a:pt x="12799" y="342007"/>
                  <a:pt x="7739" y="350043"/>
                  <a:pt x="8930" y="367903"/>
                </a:cubicBezTo>
                <a:lnTo>
                  <a:pt x="893" y="367903"/>
                </a:lnTo>
                <a:lnTo>
                  <a:pt x="893" y="311646"/>
                </a:lnTo>
                <a:lnTo>
                  <a:pt x="8930" y="311646"/>
                </a:lnTo>
                <a:cubicBezTo>
                  <a:pt x="7739" y="328315"/>
                  <a:pt x="12799" y="335756"/>
                  <a:pt x="24110" y="333970"/>
                </a:cubicBezTo>
                <a:lnTo>
                  <a:pt x="141089" y="333970"/>
                </a:lnTo>
                <a:cubicBezTo>
                  <a:pt x="147638" y="329208"/>
                  <a:pt x="150614" y="321468"/>
                  <a:pt x="150019" y="310753"/>
                </a:cubicBezTo>
                <a:close/>
                <a:moveTo>
                  <a:pt x="79474" y="177403"/>
                </a:moveTo>
                <a:cubicBezTo>
                  <a:pt x="30659" y="177403"/>
                  <a:pt x="6251" y="193179"/>
                  <a:pt x="6251" y="224730"/>
                </a:cubicBezTo>
                <a:cubicBezTo>
                  <a:pt x="5656" y="256877"/>
                  <a:pt x="30063" y="272951"/>
                  <a:pt x="79474" y="272951"/>
                </a:cubicBezTo>
                <a:cubicBezTo>
                  <a:pt x="128885" y="273546"/>
                  <a:pt x="153293" y="257472"/>
                  <a:pt x="152698" y="224730"/>
                </a:cubicBezTo>
                <a:cubicBezTo>
                  <a:pt x="153293" y="192583"/>
                  <a:pt x="128885" y="176808"/>
                  <a:pt x="79474" y="177403"/>
                </a:cubicBezTo>
                <a:close/>
                <a:moveTo>
                  <a:pt x="79474" y="150614"/>
                </a:moveTo>
                <a:cubicBezTo>
                  <a:pt x="129481" y="155376"/>
                  <a:pt x="156567" y="180082"/>
                  <a:pt x="160734" y="224730"/>
                </a:cubicBezTo>
                <a:cubicBezTo>
                  <a:pt x="156567" y="269974"/>
                  <a:pt x="129481" y="294977"/>
                  <a:pt x="79474" y="299740"/>
                </a:cubicBezTo>
                <a:cubicBezTo>
                  <a:pt x="30063" y="295572"/>
                  <a:pt x="3572" y="270569"/>
                  <a:pt x="0" y="224730"/>
                </a:cubicBezTo>
                <a:cubicBezTo>
                  <a:pt x="3572" y="179486"/>
                  <a:pt x="30063" y="154781"/>
                  <a:pt x="79474" y="150614"/>
                </a:cubicBezTo>
                <a:close/>
                <a:moveTo>
                  <a:pt x="79474" y="0"/>
                </a:moveTo>
                <a:cubicBezTo>
                  <a:pt x="129481" y="4762"/>
                  <a:pt x="156567" y="28872"/>
                  <a:pt x="160734" y="72330"/>
                </a:cubicBezTo>
                <a:cubicBezTo>
                  <a:pt x="160734" y="81855"/>
                  <a:pt x="157460" y="93166"/>
                  <a:pt x="150912" y="106263"/>
                </a:cubicBezTo>
                <a:cubicBezTo>
                  <a:pt x="149126" y="109835"/>
                  <a:pt x="148233" y="111918"/>
                  <a:pt x="148233" y="112514"/>
                </a:cubicBezTo>
                <a:cubicBezTo>
                  <a:pt x="148233" y="116681"/>
                  <a:pt x="151209" y="119955"/>
                  <a:pt x="157163" y="122336"/>
                </a:cubicBezTo>
                <a:lnTo>
                  <a:pt x="157163" y="127694"/>
                </a:lnTo>
                <a:lnTo>
                  <a:pt x="102691" y="127694"/>
                </a:lnTo>
                <a:lnTo>
                  <a:pt x="102691" y="121443"/>
                </a:lnTo>
                <a:cubicBezTo>
                  <a:pt x="136624" y="113109"/>
                  <a:pt x="153293" y="97333"/>
                  <a:pt x="152698" y="74116"/>
                </a:cubicBezTo>
                <a:cubicBezTo>
                  <a:pt x="153293" y="41969"/>
                  <a:pt x="128885" y="26194"/>
                  <a:pt x="79474" y="26789"/>
                </a:cubicBezTo>
                <a:cubicBezTo>
                  <a:pt x="34231" y="27979"/>
                  <a:pt x="9823" y="43755"/>
                  <a:pt x="6251" y="74116"/>
                </a:cubicBezTo>
                <a:cubicBezTo>
                  <a:pt x="6251" y="105072"/>
                  <a:pt x="24408" y="122336"/>
                  <a:pt x="60722" y="125908"/>
                </a:cubicBezTo>
                <a:lnTo>
                  <a:pt x="60722" y="132159"/>
                </a:lnTo>
                <a:cubicBezTo>
                  <a:pt x="20241" y="130373"/>
                  <a:pt x="0" y="109537"/>
                  <a:pt x="0" y="69651"/>
                </a:cubicBezTo>
                <a:cubicBezTo>
                  <a:pt x="4167" y="27979"/>
                  <a:pt x="30659" y="4762"/>
                  <a:pt x="79474" y="0"/>
                </a:cubicBezTo>
                <a:close/>
              </a:path>
            </a:pathLst>
          </a:custGeom>
          <a:solidFill>
            <a:schemeClr val="accent2">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a:defRPr sz="6000">
                <a:blipFill>
                  <a:blip r:embed="rId7"/>
                  <a:stretch>
                    <a:fillRect/>
                  </a:stretch>
                </a:blipFill>
                <a:effectLst>
                  <a:glow rad="127000">
                    <a:schemeClr val="bg1"/>
                  </a:glow>
                </a:effectLst>
                <a:latin typeface="方正尚酷简体" panose="03000509000000000000" pitchFamily="65" charset="-122"/>
                <a:ea typeface="方正尚酷简体" panose="03000509000000000000" pitchFamily="65" charset="-122"/>
              </a:defRPr>
            </a:lvl1pPr>
          </a:lstStyle>
          <a:p>
            <a:endParaRPr lang="zh-CN" altLang="en-US" sz="8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5" name="PA_任意多边形 23"/>
          <p:cNvSpPr>
            <a:spLocks/>
          </p:cNvSpPr>
          <p:nvPr>
            <p:custDataLst>
              <p:tags r:id="rId2"/>
            </p:custDataLst>
          </p:nvPr>
        </p:nvSpPr>
        <p:spPr bwMode="auto">
          <a:xfrm>
            <a:off x="1488925" y="989112"/>
            <a:ext cx="573202" cy="214304"/>
          </a:xfrm>
          <a:custGeom>
            <a:avLst/>
            <a:gdLst>
              <a:gd name="connsiteX0" fmla="*/ 1276160 w 1541218"/>
              <a:gd name="connsiteY0" fmla="*/ 81256 h 474474"/>
              <a:gd name="connsiteX1" fmla="*/ 1282592 w 1541218"/>
              <a:gd name="connsiteY1" fmla="*/ 81560 h 474474"/>
              <a:gd name="connsiteX2" fmla="*/ 1288964 w 1541218"/>
              <a:gd name="connsiteY2" fmla="*/ 82166 h 474474"/>
              <a:gd name="connsiteX3" fmla="*/ 1295214 w 1541218"/>
              <a:gd name="connsiteY3" fmla="*/ 83198 h 474474"/>
              <a:gd name="connsiteX4" fmla="*/ 1301404 w 1541218"/>
              <a:gd name="connsiteY4" fmla="*/ 84594 h 474474"/>
              <a:gd name="connsiteX5" fmla="*/ 1307472 w 1541218"/>
              <a:gd name="connsiteY5" fmla="*/ 86293 h 474474"/>
              <a:gd name="connsiteX6" fmla="*/ 1313419 w 1541218"/>
              <a:gd name="connsiteY6" fmla="*/ 88295 h 474474"/>
              <a:gd name="connsiteX7" fmla="*/ 1319305 w 1541218"/>
              <a:gd name="connsiteY7" fmla="*/ 90601 h 474474"/>
              <a:gd name="connsiteX8" fmla="*/ 1324948 w 1541218"/>
              <a:gd name="connsiteY8" fmla="*/ 93150 h 474474"/>
              <a:gd name="connsiteX9" fmla="*/ 1330470 w 1541218"/>
              <a:gd name="connsiteY9" fmla="*/ 96062 h 474474"/>
              <a:gd name="connsiteX10" fmla="*/ 1335750 w 1541218"/>
              <a:gd name="connsiteY10" fmla="*/ 99218 h 474474"/>
              <a:gd name="connsiteX11" fmla="*/ 1340908 w 1541218"/>
              <a:gd name="connsiteY11" fmla="*/ 102616 h 474474"/>
              <a:gd name="connsiteX12" fmla="*/ 1345883 w 1541218"/>
              <a:gd name="connsiteY12" fmla="*/ 106257 h 474474"/>
              <a:gd name="connsiteX13" fmla="*/ 1350617 w 1541218"/>
              <a:gd name="connsiteY13" fmla="*/ 110141 h 474474"/>
              <a:gd name="connsiteX14" fmla="*/ 1355107 w 1541218"/>
              <a:gd name="connsiteY14" fmla="*/ 114206 h 474474"/>
              <a:gd name="connsiteX15" fmla="*/ 1359355 w 1541218"/>
              <a:gd name="connsiteY15" fmla="*/ 118515 h 474474"/>
              <a:gd name="connsiteX16" fmla="*/ 1363299 w 1541218"/>
              <a:gd name="connsiteY16" fmla="*/ 123005 h 474474"/>
              <a:gd name="connsiteX17" fmla="*/ 1367001 w 1541218"/>
              <a:gd name="connsiteY17" fmla="*/ 127678 h 474474"/>
              <a:gd name="connsiteX18" fmla="*/ 1370460 w 1541218"/>
              <a:gd name="connsiteY18" fmla="*/ 132532 h 474474"/>
              <a:gd name="connsiteX19" fmla="*/ 1373554 w 1541218"/>
              <a:gd name="connsiteY19" fmla="*/ 137447 h 474474"/>
              <a:gd name="connsiteX20" fmla="*/ 1376406 w 1541218"/>
              <a:gd name="connsiteY20" fmla="*/ 142605 h 474474"/>
              <a:gd name="connsiteX21" fmla="*/ 1378894 w 1541218"/>
              <a:gd name="connsiteY21" fmla="*/ 147885 h 474474"/>
              <a:gd name="connsiteX22" fmla="*/ 1380958 w 1541218"/>
              <a:gd name="connsiteY22" fmla="*/ 153164 h 474474"/>
              <a:gd name="connsiteX23" fmla="*/ 1382778 w 1541218"/>
              <a:gd name="connsiteY23" fmla="*/ 158625 h 474474"/>
              <a:gd name="connsiteX24" fmla="*/ 1384174 w 1541218"/>
              <a:gd name="connsiteY24" fmla="*/ 164208 h 474474"/>
              <a:gd name="connsiteX25" fmla="*/ 1385145 w 1541218"/>
              <a:gd name="connsiteY25" fmla="*/ 169852 h 474474"/>
              <a:gd name="connsiteX26" fmla="*/ 1385812 w 1541218"/>
              <a:gd name="connsiteY26" fmla="*/ 175556 h 474474"/>
              <a:gd name="connsiteX27" fmla="*/ 1385994 w 1541218"/>
              <a:gd name="connsiteY27" fmla="*/ 181260 h 474474"/>
              <a:gd name="connsiteX28" fmla="*/ 1385751 w 1541218"/>
              <a:gd name="connsiteY28" fmla="*/ 187024 h 474474"/>
              <a:gd name="connsiteX29" fmla="*/ 1385023 w 1541218"/>
              <a:gd name="connsiteY29" fmla="*/ 192850 h 474474"/>
              <a:gd name="connsiteX30" fmla="*/ 1383931 w 1541218"/>
              <a:gd name="connsiteY30" fmla="*/ 198675 h 474474"/>
              <a:gd name="connsiteX31" fmla="*/ 1385266 w 1541218"/>
              <a:gd name="connsiteY31" fmla="*/ 197644 h 474474"/>
              <a:gd name="connsiteX32" fmla="*/ 1386722 w 1541218"/>
              <a:gd name="connsiteY32" fmla="*/ 196673 h 474474"/>
              <a:gd name="connsiteX33" fmla="*/ 1388179 w 1541218"/>
              <a:gd name="connsiteY33" fmla="*/ 195763 h 474474"/>
              <a:gd name="connsiteX34" fmla="*/ 1389696 w 1541218"/>
              <a:gd name="connsiteY34" fmla="*/ 194913 h 474474"/>
              <a:gd name="connsiteX35" fmla="*/ 1391273 w 1541218"/>
              <a:gd name="connsiteY35" fmla="*/ 194064 h 474474"/>
              <a:gd name="connsiteX36" fmla="*/ 1392790 w 1541218"/>
              <a:gd name="connsiteY36" fmla="*/ 193275 h 474474"/>
              <a:gd name="connsiteX37" fmla="*/ 1394368 w 1541218"/>
              <a:gd name="connsiteY37" fmla="*/ 192547 h 474474"/>
              <a:gd name="connsiteX38" fmla="*/ 1396007 w 1541218"/>
              <a:gd name="connsiteY38" fmla="*/ 191818 h 474474"/>
              <a:gd name="connsiteX39" fmla="*/ 1397645 w 1541218"/>
              <a:gd name="connsiteY39" fmla="*/ 191151 h 474474"/>
              <a:gd name="connsiteX40" fmla="*/ 1399283 w 1541218"/>
              <a:gd name="connsiteY40" fmla="*/ 190544 h 474474"/>
              <a:gd name="connsiteX41" fmla="*/ 1400983 w 1541218"/>
              <a:gd name="connsiteY41" fmla="*/ 189937 h 474474"/>
              <a:gd name="connsiteX42" fmla="*/ 1402682 w 1541218"/>
              <a:gd name="connsiteY42" fmla="*/ 189452 h 474474"/>
              <a:gd name="connsiteX43" fmla="*/ 1404381 w 1541218"/>
              <a:gd name="connsiteY43" fmla="*/ 188966 h 474474"/>
              <a:gd name="connsiteX44" fmla="*/ 1406080 w 1541218"/>
              <a:gd name="connsiteY44" fmla="*/ 188542 h 474474"/>
              <a:gd name="connsiteX45" fmla="*/ 1407779 w 1541218"/>
              <a:gd name="connsiteY45" fmla="*/ 188056 h 474474"/>
              <a:gd name="connsiteX46" fmla="*/ 1409539 w 1541218"/>
              <a:gd name="connsiteY46" fmla="*/ 187692 h 474474"/>
              <a:gd name="connsiteX47" fmla="*/ 1415850 w 1541218"/>
              <a:gd name="connsiteY47" fmla="*/ 186721 h 474474"/>
              <a:gd name="connsiteX48" fmla="*/ 1422100 w 1541218"/>
              <a:gd name="connsiteY48" fmla="*/ 185993 h 474474"/>
              <a:gd name="connsiteX49" fmla="*/ 1428350 w 1541218"/>
              <a:gd name="connsiteY49" fmla="*/ 185629 h 474474"/>
              <a:gd name="connsiteX50" fmla="*/ 1434479 w 1541218"/>
              <a:gd name="connsiteY50" fmla="*/ 185568 h 474474"/>
              <a:gd name="connsiteX51" fmla="*/ 1440547 w 1541218"/>
              <a:gd name="connsiteY51" fmla="*/ 185811 h 474474"/>
              <a:gd name="connsiteX52" fmla="*/ 1446615 w 1541218"/>
              <a:gd name="connsiteY52" fmla="*/ 186418 h 474474"/>
              <a:gd name="connsiteX53" fmla="*/ 1452562 w 1541218"/>
              <a:gd name="connsiteY53" fmla="*/ 187207 h 474474"/>
              <a:gd name="connsiteX54" fmla="*/ 1458327 w 1541218"/>
              <a:gd name="connsiteY54" fmla="*/ 188299 h 474474"/>
              <a:gd name="connsiteX55" fmla="*/ 1464031 w 1541218"/>
              <a:gd name="connsiteY55" fmla="*/ 189634 h 474474"/>
              <a:gd name="connsiteX56" fmla="*/ 1469614 w 1541218"/>
              <a:gd name="connsiteY56" fmla="*/ 191272 h 474474"/>
              <a:gd name="connsiteX57" fmla="*/ 1475075 w 1541218"/>
              <a:gd name="connsiteY57" fmla="*/ 193153 h 474474"/>
              <a:gd name="connsiteX58" fmla="*/ 1480415 w 1541218"/>
              <a:gd name="connsiteY58" fmla="*/ 195277 h 474474"/>
              <a:gd name="connsiteX59" fmla="*/ 1485573 w 1541218"/>
              <a:gd name="connsiteY59" fmla="*/ 197644 h 474474"/>
              <a:gd name="connsiteX60" fmla="*/ 1490488 w 1541218"/>
              <a:gd name="connsiteY60" fmla="*/ 200253 h 474474"/>
              <a:gd name="connsiteX61" fmla="*/ 1495343 w 1541218"/>
              <a:gd name="connsiteY61" fmla="*/ 202984 h 474474"/>
              <a:gd name="connsiteX62" fmla="*/ 1500015 w 1541218"/>
              <a:gd name="connsiteY62" fmla="*/ 206018 h 474474"/>
              <a:gd name="connsiteX63" fmla="*/ 1504445 w 1541218"/>
              <a:gd name="connsiteY63" fmla="*/ 209113 h 474474"/>
              <a:gd name="connsiteX64" fmla="*/ 1508693 w 1541218"/>
              <a:gd name="connsiteY64" fmla="*/ 212511 h 474474"/>
              <a:gd name="connsiteX65" fmla="*/ 1512758 w 1541218"/>
              <a:gd name="connsiteY65" fmla="*/ 216030 h 474474"/>
              <a:gd name="connsiteX66" fmla="*/ 1516521 w 1541218"/>
              <a:gd name="connsiteY66" fmla="*/ 219732 h 474474"/>
              <a:gd name="connsiteX67" fmla="*/ 1520101 w 1541218"/>
              <a:gd name="connsiteY67" fmla="*/ 223616 h 474474"/>
              <a:gd name="connsiteX68" fmla="*/ 1523378 w 1541218"/>
              <a:gd name="connsiteY68" fmla="*/ 227621 h 474474"/>
              <a:gd name="connsiteX69" fmla="*/ 1526472 w 1541218"/>
              <a:gd name="connsiteY69" fmla="*/ 231747 h 474474"/>
              <a:gd name="connsiteX70" fmla="*/ 1529324 w 1541218"/>
              <a:gd name="connsiteY70" fmla="*/ 235995 h 474474"/>
              <a:gd name="connsiteX71" fmla="*/ 1531873 w 1541218"/>
              <a:gd name="connsiteY71" fmla="*/ 240364 h 474474"/>
              <a:gd name="connsiteX72" fmla="*/ 1534118 w 1541218"/>
              <a:gd name="connsiteY72" fmla="*/ 244854 h 474474"/>
              <a:gd name="connsiteX73" fmla="*/ 1536060 w 1541218"/>
              <a:gd name="connsiteY73" fmla="*/ 249405 h 474474"/>
              <a:gd name="connsiteX74" fmla="*/ 1537759 w 1541218"/>
              <a:gd name="connsiteY74" fmla="*/ 254139 h 474474"/>
              <a:gd name="connsiteX75" fmla="*/ 1539094 w 1541218"/>
              <a:gd name="connsiteY75" fmla="*/ 258872 h 474474"/>
              <a:gd name="connsiteX76" fmla="*/ 1540065 w 1541218"/>
              <a:gd name="connsiteY76" fmla="*/ 263726 h 474474"/>
              <a:gd name="connsiteX77" fmla="*/ 1540793 w 1541218"/>
              <a:gd name="connsiteY77" fmla="*/ 268581 h 474474"/>
              <a:gd name="connsiteX78" fmla="*/ 1541157 w 1541218"/>
              <a:gd name="connsiteY78" fmla="*/ 273557 h 474474"/>
              <a:gd name="connsiteX79" fmla="*/ 1541218 w 1541218"/>
              <a:gd name="connsiteY79" fmla="*/ 278290 h 474474"/>
              <a:gd name="connsiteX80" fmla="*/ 1541097 w 1541218"/>
              <a:gd name="connsiteY80" fmla="*/ 283144 h 474474"/>
              <a:gd name="connsiteX81" fmla="*/ 1540793 w 1541218"/>
              <a:gd name="connsiteY81" fmla="*/ 287878 h 474474"/>
              <a:gd name="connsiteX82" fmla="*/ 1540187 w 1541218"/>
              <a:gd name="connsiteY82" fmla="*/ 292671 h 474474"/>
              <a:gd name="connsiteX83" fmla="*/ 1539519 w 1541218"/>
              <a:gd name="connsiteY83" fmla="*/ 297405 h 474474"/>
              <a:gd name="connsiteX84" fmla="*/ 1538609 w 1541218"/>
              <a:gd name="connsiteY84" fmla="*/ 302077 h 474474"/>
              <a:gd name="connsiteX85" fmla="*/ 1537517 w 1541218"/>
              <a:gd name="connsiteY85" fmla="*/ 306689 h 474474"/>
              <a:gd name="connsiteX86" fmla="*/ 1536182 w 1541218"/>
              <a:gd name="connsiteY86" fmla="*/ 311240 h 474474"/>
              <a:gd name="connsiteX87" fmla="*/ 1534725 w 1541218"/>
              <a:gd name="connsiteY87" fmla="*/ 315731 h 474474"/>
              <a:gd name="connsiteX88" fmla="*/ 1533087 w 1541218"/>
              <a:gd name="connsiteY88" fmla="*/ 320100 h 474474"/>
              <a:gd name="connsiteX89" fmla="*/ 1531266 w 1541218"/>
              <a:gd name="connsiteY89" fmla="*/ 324347 h 474474"/>
              <a:gd name="connsiteX90" fmla="*/ 1529203 w 1541218"/>
              <a:gd name="connsiteY90" fmla="*/ 328534 h 474474"/>
              <a:gd name="connsiteX91" fmla="*/ 1527019 w 1541218"/>
              <a:gd name="connsiteY91" fmla="*/ 332539 h 474474"/>
              <a:gd name="connsiteX92" fmla="*/ 1524652 w 1541218"/>
              <a:gd name="connsiteY92" fmla="*/ 336423 h 474474"/>
              <a:gd name="connsiteX93" fmla="*/ 1522164 w 1541218"/>
              <a:gd name="connsiteY93" fmla="*/ 340185 h 474474"/>
              <a:gd name="connsiteX94" fmla="*/ 1519433 w 1541218"/>
              <a:gd name="connsiteY94" fmla="*/ 343826 h 474474"/>
              <a:gd name="connsiteX95" fmla="*/ 1516581 w 1541218"/>
              <a:gd name="connsiteY95" fmla="*/ 347224 h 474474"/>
              <a:gd name="connsiteX96" fmla="*/ 1513547 w 1541218"/>
              <a:gd name="connsiteY96" fmla="*/ 350501 h 474474"/>
              <a:gd name="connsiteX97" fmla="*/ 1510331 w 1541218"/>
              <a:gd name="connsiteY97" fmla="*/ 353535 h 474474"/>
              <a:gd name="connsiteX98" fmla="*/ 1506994 w 1541218"/>
              <a:gd name="connsiteY98" fmla="*/ 356387 h 474474"/>
              <a:gd name="connsiteX99" fmla="*/ 1503535 w 1541218"/>
              <a:gd name="connsiteY99" fmla="*/ 358997 h 474474"/>
              <a:gd name="connsiteX100" fmla="*/ 1499833 w 1541218"/>
              <a:gd name="connsiteY100" fmla="*/ 361363 h 474474"/>
              <a:gd name="connsiteX101" fmla="*/ 1495949 w 1541218"/>
              <a:gd name="connsiteY101" fmla="*/ 363487 h 474474"/>
              <a:gd name="connsiteX102" fmla="*/ 1492005 w 1541218"/>
              <a:gd name="connsiteY102" fmla="*/ 365429 h 474474"/>
              <a:gd name="connsiteX103" fmla="*/ 1487939 w 1541218"/>
              <a:gd name="connsiteY103" fmla="*/ 367067 h 474474"/>
              <a:gd name="connsiteX104" fmla="*/ 1483692 w 1541218"/>
              <a:gd name="connsiteY104" fmla="*/ 368463 h 474474"/>
              <a:gd name="connsiteX105" fmla="*/ 1479262 w 1541218"/>
              <a:gd name="connsiteY105" fmla="*/ 369555 h 474474"/>
              <a:gd name="connsiteX106" fmla="*/ 1474711 w 1541218"/>
              <a:gd name="connsiteY106" fmla="*/ 370344 h 474474"/>
              <a:gd name="connsiteX107" fmla="*/ 1470038 w 1541218"/>
              <a:gd name="connsiteY107" fmla="*/ 370769 h 474474"/>
              <a:gd name="connsiteX108" fmla="*/ 1465245 w 1541218"/>
              <a:gd name="connsiteY108" fmla="*/ 370951 h 474474"/>
              <a:gd name="connsiteX109" fmla="*/ 1460269 w 1541218"/>
              <a:gd name="connsiteY109" fmla="*/ 370769 h 474474"/>
              <a:gd name="connsiteX110" fmla="*/ 1455171 w 1541218"/>
              <a:gd name="connsiteY110" fmla="*/ 370284 h 474474"/>
              <a:gd name="connsiteX111" fmla="*/ 1453412 w 1541218"/>
              <a:gd name="connsiteY111" fmla="*/ 371983 h 474474"/>
              <a:gd name="connsiteX112" fmla="*/ 1451652 w 1541218"/>
              <a:gd name="connsiteY112" fmla="*/ 373682 h 474474"/>
              <a:gd name="connsiteX113" fmla="*/ 1449831 w 1541218"/>
              <a:gd name="connsiteY113" fmla="*/ 375381 h 474474"/>
              <a:gd name="connsiteX114" fmla="*/ 1447950 w 1541218"/>
              <a:gd name="connsiteY114" fmla="*/ 377019 h 474474"/>
              <a:gd name="connsiteX115" fmla="*/ 1446069 w 1541218"/>
              <a:gd name="connsiteY115" fmla="*/ 378658 h 474474"/>
              <a:gd name="connsiteX116" fmla="*/ 1444127 w 1541218"/>
              <a:gd name="connsiteY116" fmla="*/ 380296 h 474474"/>
              <a:gd name="connsiteX117" fmla="*/ 1442185 w 1541218"/>
              <a:gd name="connsiteY117" fmla="*/ 381874 h 474474"/>
              <a:gd name="connsiteX118" fmla="*/ 1440183 w 1541218"/>
              <a:gd name="connsiteY118" fmla="*/ 383451 h 474474"/>
              <a:gd name="connsiteX119" fmla="*/ 1438120 w 1541218"/>
              <a:gd name="connsiteY119" fmla="*/ 384969 h 474474"/>
              <a:gd name="connsiteX120" fmla="*/ 1436057 w 1541218"/>
              <a:gd name="connsiteY120" fmla="*/ 386425 h 474474"/>
              <a:gd name="connsiteX121" fmla="*/ 1433933 w 1541218"/>
              <a:gd name="connsiteY121" fmla="*/ 387881 h 474474"/>
              <a:gd name="connsiteX122" fmla="*/ 1431748 w 1541218"/>
              <a:gd name="connsiteY122" fmla="*/ 389277 h 474474"/>
              <a:gd name="connsiteX123" fmla="*/ 1429503 w 1541218"/>
              <a:gd name="connsiteY123" fmla="*/ 390673 h 474474"/>
              <a:gd name="connsiteX124" fmla="*/ 1427318 w 1541218"/>
              <a:gd name="connsiteY124" fmla="*/ 391947 h 474474"/>
              <a:gd name="connsiteX125" fmla="*/ 1425073 w 1541218"/>
              <a:gd name="connsiteY125" fmla="*/ 393282 h 474474"/>
              <a:gd name="connsiteX126" fmla="*/ 1422767 w 1541218"/>
              <a:gd name="connsiteY126" fmla="*/ 394435 h 474474"/>
              <a:gd name="connsiteX127" fmla="*/ 1420401 w 1541218"/>
              <a:gd name="connsiteY127" fmla="*/ 395648 h 474474"/>
              <a:gd name="connsiteX128" fmla="*/ 1418034 w 1541218"/>
              <a:gd name="connsiteY128" fmla="*/ 396801 h 474474"/>
              <a:gd name="connsiteX129" fmla="*/ 1415667 w 1541218"/>
              <a:gd name="connsiteY129" fmla="*/ 397833 h 474474"/>
              <a:gd name="connsiteX130" fmla="*/ 1413301 w 1541218"/>
              <a:gd name="connsiteY130" fmla="*/ 398865 h 474474"/>
              <a:gd name="connsiteX131" fmla="*/ 1410752 w 1541218"/>
              <a:gd name="connsiteY131" fmla="*/ 399714 h 474474"/>
              <a:gd name="connsiteX132" fmla="*/ 1408325 w 1541218"/>
              <a:gd name="connsiteY132" fmla="*/ 400624 h 474474"/>
              <a:gd name="connsiteX133" fmla="*/ 1405776 w 1541218"/>
              <a:gd name="connsiteY133" fmla="*/ 401413 h 474474"/>
              <a:gd name="connsiteX134" fmla="*/ 1403288 w 1541218"/>
              <a:gd name="connsiteY134" fmla="*/ 402081 h 474474"/>
              <a:gd name="connsiteX135" fmla="*/ 1400740 w 1541218"/>
              <a:gd name="connsiteY135" fmla="*/ 402809 h 474474"/>
              <a:gd name="connsiteX136" fmla="*/ 1398070 w 1541218"/>
              <a:gd name="connsiteY136" fmla="*/ 403355 h 474474"/>
              <a:gd name="connsiteX137" fmla="*/ 1395521 w 1541218"/>
              <a:gd name="connsiteY137" fmla="*/ 403780 h 474474"/>
              <a:gd name="connsiteX138" fmla="*/ 1392851 w 1541218"/>
              <a:gd name="connsiteY138" fmla="*/ 404265 h 474474"/>
              <a:gd name="connsiteX139" fmla="*/ 1390181 w 1541218"/>
              <a:gd name="connsiteY139" fmla="*/ 404569 h 474474"/>
              <a:gd name="connsiteX140" fmla="*/ 1387511 w 1541218"/>
              <a:gd name="connsiteY140" fmla="*/ 404811 h 474474"/>
              <a:gd name="connsiteX141" fmla="*/ 1384780 w 1541218"/>
              <a:gd name="connsiteY141" fmla="*/ 404933 h 474474"/>
              <a:gd name="connsiteX142" fmla="*/ 1382110 w 1541218"/>
              <a:gd name="connsiteY142" fmla="*/ 404993 h 474474"/>
              <a:gd name="connsiteX143" fmla="*/ 1379562 w 1541218"/>
              <a:gd name="connsiteY143" fmla="*/ 405115 h 474474"/>
              <a:gd name="connsiteX144" fmla="*/ 1377317 w 1541218"/>
              <a:gd name="connsiteY144" fmla="*/ 405176 h 474474"/>
              <a:gd name="connsiteX145" fmla="*/ 1375193 w 1541218"/>
              <a:gd name="connsiteY145" fmla="*/ 405176 h 474474"/>
              <a:gd name="connsiteX146" fmla="*/ 1373190 w 1541218"/>
              <a:gd name="connsiteY146" fmla="*/ 405176 h 474474"/>
              <a:gd name="connsiteX147" fmla="*/ 1369671 w 1541218"/>
              <a:gd name="connsiteY147" fmla="*/ 405054 h 474474"/>
              <a:gd name="connsiteX148" fmla="*/ 1366515 w 1541218"/>
              <a:gd name="connsiteY148" fmla="*/ 404872 h 474474"/>
              <a:gd name="connsiteX149" fmla="*/ 1363845 w 1541218"/>
              <a:gd name="connsiteY149" fmla="*/ 404751 h 474474"/>
              <a:gd name="connsiteX150" fmla="*/ 1361297 w 1541218"/>
              <a:gd name="connsiteY150" fmla="*/ 404751 h 474474"/>
              <a:gd name="connsiteX151" fmla="*/ 1360144 w 1541218"/>
              <a:gd name="connsiteY151" fmla="*/ 404811 h 474474"/>
              <a:gd name="connsiteX152" fmla="*/ 1358991 w 1541218"/>
              <a:gd name="connsiteY152" fmla="*/ 404933 h 474474"/>
              <a:gd name="connsiteX153" fmla="*/ 1357838 w 1541218"/>
              <a:gd name="connsiteY153" fmla="*/ 405115 h 474474"/>
              <a:gd name="connsiteX154" fmla="*/ 1356685 w 1541218"/>
              <a:gd name="connsiteY154" fmla="*/ 405418 h 474474"/>
              <a:gd name="connsiteX155" fmla="*/ 1355532 w 1541218"/>
              <a:gd name="connsiteY155" fmla="*/ 405782 h 474474"/>
              <a:gd name="connsiteX156" fmla="*/ 1354379 w 1541218"/>
              <a:gd name="connsiteY156" fmla="*/ 406328 h 474474"/>
              <a:gd name="connsiteX157" fmla="*/ 1353105 w 1541218"/>
              <a:gd name="connsiteY157" fmla="*/ 406935 h 474474"/>
              <a:gd name="connsiteX158" fmla="*/ 1351770 w 1541218"/>
              <a:gd name="connsiteY158" fmla="*/ 407663 h 474474"/>
              <a:gd name="connsiteX159" fmla="*/ 1350435 w 1541218"/>
              <a:gd name="connsiteY159" fmla="*/ 408574 h 474474"/>
              <a:gd name="connsiteX160" fmla="*/ 1349039 w 1541218"/>
              <a:gd name="connsiteY160" fmla="*/ 409605 h 474474"/>
              <a:gd name="connsiteX161" fmla="*/ 1347461 w 1541218"/>
              <a:gd name="connsiteY161" fmla="*/ 410819 h 474474"/>
              <a:gd name="connsiteX162" fmla="*/ 1345823 w 1541218"/>
              <a:gd name="connsiteY162" fmla="*/ 412215 h 474474"/>
              <a:gd name="connsiteX163" fmla="*/ 1344063 w 1541218"/>
              <a:gd name="connsiteY163" fmla="*/ 413671 h 474474"/>
              <a:gd name="connsiteX164" fmla="*/ 1342121 w 1541218"/>
              <a:gd name="connsiteY164" fmla="*/ 415431 h 474474"/>
              <a:gd name="connsiteX165" fmla="*/ 1340119 w 1541218"/>
              <a:gd name="connsiteY165" fmla="*/ 417373 h 474474"/>
              <a:gd name="connsiteX166" fmla="*/ 1337934 w 1541218"/>
              <a:gd name="connsiteY166" fmla="*/ 419618 h 474474"/>
              <a:gd name="connsiteX167" fmla="*/ 1332958 w 1541218"/>
              <a:gd name="connsiteY167" fmla="*/ 424594 h 474474"/>
              <a:gd name="connsiteX168" fmla="*/ 1327193 w 1541218"/>
              <a:gd name="connsiteY168" fmla="*/ 430541 h 474474"/>
              <a:gd name="connsiteX169" fmla="*/ 1323674 w 1541218"/>
              <a:gd name="connsiteY169" fmla="*/ 433150 h 474474"/>
              <a:gd name="connsiteX170" fmla="*/ 1320397 w 1541218"/>
              <a:gd name="connsiteY170" fmla="*/ 435577 h 474474"/>
              <a:gd name="connsiteX171" fmla="*/ 1317181 w 1541218"/>
              <a:gd name="connsiteY171" fmla="*/ 438004 h 474474"/>
              <a:gd name="connsiteX172" fmla="*/ 1314147 w 1541218"/>
              <a:gd name="connsiteY172" fmla="*/ 440371 h 474474"/>
              <a:gd name="connsiteX173" fmla="*/ 1311173 w 1541218"/>
              <a:gd name="connsiteY173" fmla="*/ 442738 h 474474"/>
              <a:gd name="connsiteX174" fmla="*/ 1308261 w 1541218"/>
              <a:gd name="connsiteY174" fmla="*/ 444922 h 474474"/>
              <a:gd name="connsiteX175" fmla="*/ 1305348 w 1541218"/>
              <a:gd name="connsiteY175" fmla="*/ 447107 h 474474"/>
              <a:gd name="connsiteX176" fmla="*/ 1302375 w 1541218"/>
              <a:gd name="connsiteY176" fmla="*/ 449231 h 474474"/>
              <a:gd name="connsiteX177" fmla="*/ 1299401 w 1541218"/>
              <a:gd name="connsiteY177" fmla="*/ 451233 h 474474"/>
              <a:gd name="connsiteX178" fmla="*/ 1296246 w 1541218"/>
              <a:gd name="connsiteY178" fmla="*/ 453236 h 474474"/>
              <a:gd name="connsiteX179" fmla="*/ 1293030 w 1541218"/>
              <a:gd name="connsiteY179" fmla="*/ 455117 h 474474"/>
              <a:gd name="connsiteX180" fmla="*/ 1289631 w 1541218"/>
              <a:gd name="connsiteY180" fmla="*/ 456937 h 474474"/>
              <a:gd name="connsiteX181" fmla="*/ 1286173 w 1541218"/>
              <a:gd name="connsiteY181" fmla="*/ 458697 h 474474"/>
              <a:gd name="connsiteX182" fmla="*/ 1282289 w 1541218"/>
              <a:gd name="connsiteY182" fmla="*/ 460335 h 474474"/>
              <a:gd name="connsiteX183" fmla="*/ 1278284 w 1541218"/>
              <a:gd name="connsiteY183" fmla="*/ 461913 h 474474"/>
              <a:gd name="connsiteX184" fmla="*/ 1273915 w 1541218"/>
              <a:gd name="connsiteY184" fmla="*/ 463369 h 474474"/>
              <a:gd name="connsiteX185" fmla="*/ 1269242 w 1541218"/>
              <a:gd name="connsiteY185" fmla="*/ 464826 h 474474"/>
              <a:gd name="connsiteX186" fmla="*/ 1264266 w 1541218"/>
              <a:gd name="connsiteY186" fmla="*/ 466161 h 474474"/>
              <a:gd name="connsiteX187" fmla="*/ 1258805 w 1541218"/>
              <a:gd name="connsiteY187" fmla="*/ 467374 h 474474"/>
              <a:gd name="connsiteX188" fmla="*/ 1252980 w 1541218"/>
              <a:gd name="connsiteY188" fmla="*/ 468527 h 474474"/>
              <a:gd name="connsiteX189" fmla="*/ 1246669 w 1541218"/>
              <a:gd name="connsiteY189" fmla="*/ 469559 h 474474"/>
              <a:gd name="connsiteX190" fmla="*/ 1239812 w 1541218"/>
              <a:gd name="connsiteY190" fmla="*/ 470530 h 474474"/>
              <a:gd name="connsiteX191" fmla="*/ 1232469 w 1541218"/>
              <a:gd name="connsiteY191" fmla="*/ 471379 h 474474"/>
              <a:gd name="connsiteX192" fmla="*/ 1224581 w 1541218"/>
              <a:gd name="connsiteY192" fmla="*/ 472168 h 474474"/>
              <a:gd name="connsiteX193" fmla="*/ 1216146 w 1541218"/>
              <a:gd name="connsiteY193" fmla="*/ 472775 h 474474"/>
              <a:gd name="connsiteX194" fmla="*/ 1206983 w 1541218"/>
              <a:gd name="connsiteY194" fmla="*/ 473321 h 474474"/>
              <a:gd name="connsiteX195" fmla="*/ 1197152 w 1541218"/>
              <a:gd name="connsiteY195" fmla="*/ 473807 h 474474"/>
              <a:gd name="connsiteX196" fmla="*/ 1186715 w 1541218"/>
              <a:gd name="connsiteY196" fmla="*/ 474110 h 474474"/>
              <a:gd name="connsiteX197" fmla="*/ 1175428 w 1541218"/>
              <a:gd name="connsiteY197" fmla="*/ 474353 h 474474"/>
              <a:gd name="connsiteX198" fmla="*/ 1163413 w 1541218"/>
              <a:gd name="connsiteY198" fmla="*/ 474474 h 474474"/>
              <a:gd name="connsiteX199" fmla="*/ 1150609 w 1541218"/>
              <a:gd name="connsiteY199" fmla="*/ 474474 h 474474"/>
              <a:gd name="connsiteX200" fmla="*/ 1137017 w 1541218"/>
              <a:gd name="connsiteY200" fmla="*/ 474353 h 474474"/>
              <a:gd name="connsiteX201" fmla="*/ 1148546 w 1541218"/>
              <a:gd name="connsiteY201" fmla="*/ 473139 h 474474"/>
              <a:gd name="connsiteX202" fmla="*/ 1159408 w 1541218"/>
              <a:gd name="connsiteY202" fmla="*/ 471926 h 474474"/>
              <a:gd name="connsiteX203" fmla="*/ 1169664 w 1541218"/>
              <a:gd name="connsiteY203" fmla="*/ 470591 h 474474"/>
              <a:gd name="connsiteX204" fmla="*/ 1179433 w 1541218"/>
              <a:gd name="connsiteY204" fmla="*/ 469195 h 474474"/>
              <a:gd name="connsiteX205" fmla="*/ 1188657 w 1541218"/>
              <a:gd name="connsiteY205" fmla="*/ 467860 h 474474"/>
              <a:gd name="connsiteX206" fmla="*/ 1197213 w 1541218"/>
              <a:gd name="connsiteY206" fmla="*/ 466403 h 474474"/>
              <a:gd name="connsiteX207" fmla="*/ 1205405 w 1541218"/>
              <a:gd name="connsiteY207" fmla="*/ 464947 h 474474"/>
              <a:gd name="connsiteX208" fmla="*/ 1213051 w 1541218"/>
              <a:gd name="connsiteY208" fmla="*/ 463369 h 474474"/>
              <a:gd name="connsiteX209" fmla="*/ 1220272 w 1541218"/>
              <a:gd name="connsiteY209" fmla="*/ 461852 h 474474"/>
              <a:gd name="connsiteX210" fmla="*/ 1227008 w 1541218"/>
              <a:gd name="connsiteY210" fmla="*/ 460275 h 474474"/>
              <a:gd name="connsiteX211" fmla="*/ 1233379 w 1541218"/>
              <a:gd name="connsiteY211" fmla="*/ 458636 h 474474"/>
              <a:gd name="connsiteX212" fmla="*/ 1239326 w 1541218"/>
              <a:gd name="connsiteY212" fmla="*/ 456937 h 474474"/>
              <a:gd name="connsiteX213" fmla="*/ 1244909 w 1541218"/>
              <a:gd name="connsiteY213" fmla="*/ 455177 h 474474"/>
              <a:gd name="connsiteX214" fmla="*/ 1250188 w 1541218"/>
              <a:gd name="connsiteY214" fmla="*/ 453418 h 474474"/>
              <a:gd name="connsiteX215" fmla="*/ 1255164 w 1541218"/>
              <a:gd name="connsiteY215" fmla="*/ 451597 h 474474"/>
              <a:gd name="connsiteX216" fmla="*/ 1259776 w 1541218"/>
              <a:gd name="connsiteY216" fmla="*/ 449716 h 474474"/>
              <a:gd name="connsiteX217" fmla="*/ 1264145 w 1541218"/>
              <a:gd name="connsiteY217" fmla="*/ 447835 h 474474"/>
              <a:gd name="connsiteX218" fmla="*/ 1268271 w 1541218"/>
              <a:gd name="connsiteY218" fmla="*/ 445832 h 474474"/>
              <a:gd name="connsiteX219" fmla="*/ 1272155 w 1541218"/>
              <a:gd name="connsiteY219" fmla="*/ 443891 h 474474"/>
              <a:gd name="connsiteX220" fmla="*/ 1275857 w 1541218"/>
              <a:gd name="connsiteY220" fmla="*/ 441827 h 474474"/>
              <a:gd name="connsiteX221" fmla="*/ 1279376 w 1541218"/>
              <a:gd name="connsiteY221" fmla="*/ 439764 h 474474"/>
              <a:gd name="connsiteX222" fmla="*/ 1282714 w 1541218"/>
              <a:gd name="connsiteY222" fmla="*/ 437640 h 474474"/>
              <a:gd name="connsiteX223" fmla="*/ 1285869 w 1541218"/>
              <a:gd name="connsiteY223" fmla="*/ 435516 h 474474"/>
              <a:gd name="connsiteX224" fmla="*/ 1289025 w 1541218"/>
              <a:gd name="connsiteY224" fmla="*/ 433332 h 474474"/>
              <a:gd name="connsiteX225" fmla="*/ 1292059 w 1541218"/>
              <a:gd name="connsiteY225" fmla="*/ 431026 h 474474"/>
              <a:gd name="connsiteX226" fmla="*/ 1294971 w 1541218"/>
              <a:gd name="connsiteY226" fmla="*/ 428720 h 474474"/>
              <a:gd name="connsiteX227" fmla="*/ 1297884 w 1541218"/>
              <a:gd name="connsiteY227" fmla="*/ 426414 h 474474"/>
              <a:gd name="connsiteX228" fmla="*/ 1300736 w 1541218"/>
              <a:gd name="connsiteY228" fmla="*/ 424048 h 474474"/>
              <a:gd name="connsiteX229" fmla="*/ 1306562 w 1541218"/>
              <a:gd name="connsiteY229" fmla="*/ 419132 h 474474"/>
              <a:gd name="connsiteX230" fmla="*/ 1312569 w 1541218"/>
              <a:gd name="connsiteY230" fmla="*/ 414156 h 474474"/>
              <a:gd name="connsiteX231" fmla="*/ 1316210 w 1541218"/>
              <a:gd name="connsiteY231" fmla="*/ 411122 h 474474"/>
              <a:gd name="connsiteX232" fmla="*/ 1319548 w 1541218"/>
              <a:gd name="connsiteY232" fmla="*/ 408331 h 474474"/>
              <a:gd name="connsiteX233" fmla="*/ 1322582 w 1541218"/>
              <a:gd name="connsiteY233" fmla="*/ 405600 h 474474"/>
              <a:gd name="connsiteX234" fmla="*/ 1325434 w 1541218"/>
              <a:gd name="connsiteY234" fmla="*/ 403112 h 474474"/>
              <a:gd name="connsiteX235" fmla="*/ 1330410 w 1541218"/>
              <a:gd name="connsiteY235" fmla="*/ 398622 h 474474"/>
              <a:gd name="connsiteX236" fmla="*/ 1334536 w 1541218"/>
              <a:gd name="connsiteY236" fmla="*/ 394678 h 474474"/>
              <a:gd name="connsiteX237" fmla="*/ 1337995 w 1541218"/>
              <a:gd name="connsiteY237" fmla="*/ 391279 h 474474"/>
              <a:gd name="connsiteX238" fmla="*/ 1340847 w 1541218"/>
              <a:gd name="connsiteY238" fmla="*/ 388488 h 474474"/>
              <a:gd name="connsiteX239" fmla="*/ 1342121 w 1541218"/>
              <a:gd name="connsiteY239" fmla="*/ 387274 h 474474"/>
              <a:gd name="connsiteX240" fmla="*/ 1343335 w 1541218"/>
              <a:gd name="connsiteY240" fmla="*/ 386182 h 474474"/>
              <a:gd name="connsiteX241" fmla="*/ 1344427 w 1541218"/>
              <a:gd name="connsiteY241" fmla="*/ 385272 h 474474"/>
              <a:gd name="connsiteX242" fmla="*/ 1345519 w 1541218"/>
              <a:gd name="connsiteY242" fmla="*/ 384422 h 474474"/>
              <a:gd name="connsiteX243" fmla="*/ 1346490 w 1541218"/>
              <a:gd name="connsiteY243" fmla="*/ 383755 h 474474"/>
              <a:gd name="connsiteX244" fmla="*/ 1347461 w 1541218"/>
              <a:gd name="connsiteY244" fmla="*/ 383148 h 474474"/>
              <a:gd name="connsiteX245" fmla="*/ 1348432 w 1541218"/>
              <a:gd name="connsiteY245" fmla="*/ 382602 h 474474"/>
              <a:gd name="connsiteX246" fmla="*/ 1349464 w 1541218"/>
              <a:gd name="connsiteY246" fmla="*/ 382238 h 474474"/>
              <a:gd name="connsiteX247" fmla="*/ 1350374 w 1541218"/>
              <a:gd name="connsiteY247" fmla="*/ 381995 h 474474"/>
              <a:gd name="connsiteX248" fmla="*/ 1351466 w 1541218"/>
              <a:gd name="connsiteY248" fmla="*/ 381813 h 474474"/>
              <a:gd name="connsiteX249" fmla="*/ 1352558 w 1541218"/>
              <a:gd name="connsiteY249" fmla="*/ 381752 h 474474"/>
              <a:gd name="connsiteX250" fmla="*/ 1353711 w 1541218"/>
              <a:gd name="connsiteY250" fmla="*/ 381752 h 474474"/>
              <a:gd name="connsiteX251" fmla="*/ 1354986 w 1541218"/>
              <a:gd name="connsiteY251" fmla="*/ 381874 h 474474"/>
              <a:gd name="connsiteX252" fmla="*/ 1356321 w 1541218"/>
              <a:gd name="connsiteY252" fmla="*/ 382056 h 474474"/>
              <a:gd name="connsiteX253" fmla="*/ 1357716 w 1541218"/>
              <a:gd name="connsiteY253" fmla="*/ 382299 h 474474"/>
              <a:gd name="connsiteX254" fmla="*/ 1359355 w 1541218"/>
              <a:gd name="connsiteY254" fmla="*/ 382663 h 474474"/>
              <a:gd name="connsiteX255" fmla="*/ 1362996 w 1541218"/>
              <a:gd name="connsiteY255" fmla="*/ 383694 h 474474"/>
              <a:gd name="connsiteX256" fmla="*/ 1367425 w 1541218"/>
              <a:gd name="connsiteY256" fmla="*/ 384908 h 474474"/>
              <a:gd name="connsiteX257" fmla="*/ 1370460 w 1541218"/>
              <a:gd name="connsiteY257" fmla="*/ 384908 h 474474"/>
              <a:gd name="connsiteX258" fmla="*/ 1373494 w 1541218"/>
              <a:gd name="connsiteY258" fmla="*/ 384786 h 474474"/>
              <a:gd name="connsiteX259" fmla="*/ 1376406 w 1541218"/>
              <a:gd name="connsiteY259" fmla="*/ 384665 h 474474"/>
              <a:gd name="connsiteX260" fmla="*/ 1379258 w 1541218"/>
              <a:gd name="connsiteY260" fmla="*/ 384544 h 474474"/>
              <a:gd name="connsiteX261" fmla="*/ 1382050 w 1541218"/>
              <a:gd name="connsiteY261" fmla="*/ 384362 h 474474"/>
              <a:gd name="connsiteX262" fmla="*/ 1384780 w 1541218"/>
              <a:gd name="connsiteY262" fmla="*/ 384119 h 474474"/>
              <a:gd name="connsiteX263" fmla="*/ 1387450 w 1541218"/>
              <a:gd name="connsiteY263" fmla="*/ 383876 h 474474"/>
              <a:gd name="connsiteX264" fmla="*/ 1390060 w 1541218"/>
              <a:gd name="connsiteY264" fmla="*/ 383573 h 474474"/>
              <a:gd name="connsiteX265" fmla="*/ 1392548 w 1541218"/>
              <a:gd name="connsiteY265" fmla="*/ 383209 h 474474"/>
              <a:gd name="connsiteX266" fmla="*/ 1395036 w 1541218"/>
              <a:gd name="connsiteY266" fmla="*/ 382784 h 474474"/>
              <a:gd name="connsiteX267" fmla="*/ 1397402 w 1541218"/>
              <a:gd name="connsiteY267" fmla="*/ 382359 h 474474"/>
              <a:gd name="connsiteX268" fmla="*/ 1399708 w 1541218"/>
              <a:gd name="connsiteY268" fmla="*/ 381934 h 474474"/>
              <a:gd name="connsiteX269" fmla="*/ 1401953 w 1541218"/>
              <a:gd name="connsiteY269" fmla="*/ 381388 h 474474"/>
              <a:gd name="connsiteX270" fmla="*/ 1404199 w 1541218"/>
              <a:gd name="connsiteY270" fmla="*/ 380842 h 474474"/>
              <a:gd name="connsiteX271" fmla="*/ 1406323 w 1541218"/>
              <a:gd name="connsiteY271" fmla="*/ 380235 h 474474"/>
              <a:gd name="connsiteX272" fmla="*/ 1408386 w 1541218"/>
              <a:gd name="connsiteY272" fmla="*/ 379629 h 474474"/>
              <a:gd name="connsiteX273" fmla="*/ 1410328 w 1541218"/>
              <a:gd name="connsiteY273" fmla="*/ 378961 h 474474"/>
              <a:gd name="connsiteX274" fmla="*/ 1412269 w 1541218"/>
              <a:gd name="connsiteY274" fmla="*/ 378294 h 474474"/>
              <a:gd name="connsiteX275" fmla="*/ 1414090 w 1541218"/>
              <a:gd name="connsiteY275" fmla="*/ 377565 h 474474"/>
              <a:gd name="connsiteX276" fmla="*/ 1415850 w 1541218"/>
              <a:gd name="connsiteY276" fmla="*/ 376776 h 474474"/>
              <a:gd name="connsiteX277" fmla="*/ 1417549 w 1541218"/>
              <a:gd name="connsiteY277" fmla="*/ 375988 h 474474"/>
              <a:gd name="connsiteX278" fmla="*/ 1419187 w 1541218"/>
              <a:gd name="connsiteY278" fmla="*/ 375077 h 474474"/>
              <a:gd name="connsiteX279" fmla="*/ 1420765 w 1541218"/>
              <a:gd name="connsiteY279" fmla="*/ 374228 h 474474"/>
              <a:gd name="connsiteX280" fmla="*/ 1422160 w 1541218"/>
              <a:gd name="connsiteY280" fmla="*/ 373378 h 474474"/>
              <a:gd name="connsiteX281" fmla="*/ 1423617 w 1541218"/>
              <a:gd name="connsiteY281" fmla="*/ 372407 h 474474"/>
              <a:gd name="connsiteX282" fmla="*/ 1424952 w 1541218"/>
              <a:gd name="connsiteY282" fmla="*/ 371436 h 474474"/>
              <a:gd name="connsiteX283" fmla="*/ 1426226 w 1541218"/>
              <a:gd name="connsiteY283" fmla="*/ 370405 h 474474"/>
              <a:gd name="connsiteX284" fmla="*/ 1427379 w 1541218"/>
              <a:gd name="connsiteY284" fmla="*/ 369313 h 474474"/>
              <a:gd name="connsiteX285" fmla="*/ 1428532 w 1541218"/>
              <a:gd name="connsiteY285" fmla="*/ 368281 h 474474"/>
              <a:gd name="connsiteX286" fmla="*/ 1429564 w 1541218"/>
              <a:gd name="connsiteY286" fmla="*/ 367128 h 474474"/>
              <a:gd name="connsiteX287" fmla="*/ 1430535 w 1541218"/>
              <a:gd name="connsiteY287" fmla="*/ 366036 h 474474"/>
              <a:gd name="connsiteX288" fmla="*/ 1431384 w 1541218"/>
              <a:gd name="connsiteY288" fmla="*/ 364822 h 474474"/>
              <a:gd name="connsiteX289" fmla="*/ 1431141 w 1541218"/>
              <a:gd name="connsiteY289" fmla="*/ 364761 h 474474"/>
              <a:gd name="connsiteX290" fmla="*/ 1430535 w 1541218"/>
              <a:gd name="connsiteY290" fmla="*/ 364579 h 474474"/>
              <a:gd name="connsiteX291" fmla="*/ 1430170 w 1541218"/>
              <a:gd name="connsiteY291" fmla="*/ 364397 h 474474"/>
              <a:gd name="connsiteX292" fmla="*/ 1429867 w 1541218"/>
              <a:gd name="connsiteY292" fmla="*/ 364094 h 474474"/>
              <a:gd name="connsiteX293" fmla="*/ 1429806 w 1541218"/>
              <a:gd name="connsiteY293" fmla="*/ 363851 h 474474"/>
              <a:gd name="connsiteX294" fmla="*/ 1429624 w 1541218"/>
              <a:gd name="connsiteY294" fmla="*/ 363548 h 474474"/>
              <a:gd name="connsiteX295" fmla="*/ 1429564 w 1541218"/>
              <a:gd name="connsiteY295" fmla="*/ 363305 h 474474"/>
              <a:gd name="connsiteX296" fmla="*/ 1429564 w 1541218"/>
              <a:gd name="connsiteY296" fmla="*/ 363002 h 474474"/>
              <a:gd name="connsiteX297" fmla="*/ 1424648 w 1541218"/>
              <a:gd name="connsiteY297" fmla="*/ 360817 h 474474"/>
              <a:gd name="connsiteX298" fmla="*/ 1420158 w 1541218"/>
              <a:gd name="connsiteY298" fmla="*/ 358451 h 474474"/>
              <a:gd name="connsiteX299" fmla="*/ 1416092 w 1541218"/>
              <a:gd name="connsiteY299" fmla="*/ 355781 h 474474"/>
              <a:gd name="connsiteX300" fmla="*/ 1412391 w 1541218"/>
              <a:gd name="connsiteY300" fmla="*/ 352989 h 474474"/>
              <a:gd name="connsiteX301" fmla="*/ 1409114 w 1541218"/>
              <a:gd name="connsiteY301" fmla="*/ 350016 h 474474"/>
              <a:gd name="connsiteX302" fmla="*/ 1406262 w 1541218"/>
              <a:gd name="connsiteY302" fmla="*/ 346921 h 474474"/>
              <a:gd name="connsiteX303" fmla="*/ 1403774 w 1541218"/>
              <a:gd name="connsiteY303" fmla="*/ 343584 h 474474"/>
              <a:gd name="connsiteX304" fmla="*/ 1401650 w 1541218"/>
              <a:gd name="connsiteY304" fmla="*/ 340185 h 474474"/>
              <a:gd name="connsiteX305" fmla="*/ 1399830 w 1541218"/>
              <a:gd name="connsiteY305" fmla="*/ 336787 h 474474"/>
              <a:gd name="connsiteX306" fmla="*/ 1398495 w 1541218"/>
              <a:gd name="connsiteY306" fmla="*/ 333146 h 474474"/>
              <a:gd name="connsiteX307" fmla="*/ 1397342 w 1541218"/>
              <a:gd name="connsiteY307" fmla="*/ 329505 h 474474"/>
              <a:gd name="connsiteX308" fmla="*/ 1396553 w 1541218"/>
              <a:gd name="connsiteY308" fmla="*/ 325804 h 474474"/>
              <a:gd name="connsiteX309" fmla="*/ 1396128 w 1541218"/>
              <a:gd name="connsiteY309" fmla="*/ 322102 h 474474"/>
              <a:gd name="connsiteX310" fmla="*/ 1396007 w 1541218"/>
              <a:gd name="connsiteY310" fmla="*/ 318340 h 474474"/>
              <a:gd name="connsiteX311" fmla="*/ 1396189 w 1541218"/>
              <a:gd name="connsiteY311" fmla="*/ 314638 h 474474"/>
              <a:gd name="connsiteX312" fmla="*/ 1396674 w 1541218"/>
              <a:gd name="connsiteY312" fmla="*/ 310937 h 474474"/>
              <a:gd name="connsiteX313" fmla="*/ 1397402 w 1541218"/>
              <a:gd name="connsiteY313" fmla="*/ 307296 h 474474"/>
              <a:gd name="connsiteX314" fmla="*/ 1398373 w 1541218"/>
              <a:gd name="connsiteY314" fmla="*/ 303655 h 474474"/>
              <a:gd name="connsiteX315" fmla="*/ 1399708 w 1541218"/>
              <a:gd name="connsiteY315" fmla="*/ 300196 h 474474"/>
              <a:gd name="connsiteX316" fmla="*/ 1401225 w 1541218"/>
              <a:gd name="connsiteY316" fmla="*/ 296798 h 474474"/>
              <a:gd name="connsiteX317" fmla="*/ 1402985 w 1541218"/>
              <a:gd name="connsiteY317" fmla="*/ 293460 h 474474"/>
              <a:gd name="connsiteX318" fmla="*/ 1404927 w 1541218"/>
              <a:gd name="connsiteY318" fmla="*/ 290244 h 474474"/>
              <a:gd name="connsiteX319" fmla="*/ 1407111 w 1541218"/>
              <a:gd name="connsiteY319" fmla="*/ 287271 h 474474"/>
              <a:gd name="connsiteX320" fmla="*/ 1409599 w 1541218"/>
              <a:gd name="connsiteY320" fmla="*/ 284419 h 474474"/>
              <a:gd name="connsiteX321" fmla="*/ 1412148 w 1541218"/>
              <a:gd name="connsiteY321" fmla="*/ 281749 h 474474"/>
              <a:gd name="connsiteX322" fmla="*/ 1414939 w 1541218"/>
              <a:gd name="connsiteY322" fmla="*/ 279321 h 474474"/>
              <a:gd name="connsiteX323" fmla="*/ 1417913 w 1541218"/>
              <a:gd name="connsiteY323" fmla="*/ 277076 h 474474"/>
              <a:gd name="connsiteX324" fmla="*/ 1421068 w 1541218"/>
              <a:gd name="connsiteY324" fmla="*/ 275134 h 474474"/>
              <a:gd name="connsiteX325" fmla="*/ 1424406 w 1541218"/>
              <a:gd name="connsiteY325" fmla="*/ 273375 h 474474"/>
              <a:gd name="connsiteX326" fmla="*/ 1427743 w 1541218"/>
              <a:gd name="connsiteY326" fmla="*/ 271918 h 474474"/>
              <a:gd name="connsiteX327" fmla="*/ 1431323 w 1541218"/>
              <a:gd name="connsiteY327" fmla="*/ 270705 h 474474"/>
              <a:gd name="connsiteX328" fmla="*/ 1435086 w 1541218"/>
              <a:gd name="connsiteY328" fmla="*/ 269916 h 474474"/>
              <a:gd name="connsiteX329" fmla="*/ 1436542 w 1541218"/>
              <a:gd name="connsiteY329" fmla="*/ 269612 h 474474"/>
              <a:gd name="connsiteX330" fmla="*/ 1438120 w 1541218"/>
              <a:gd name="connsiteY330" fmla="*/ 269430 h 474474"/>
              <a:gd name="connsiteX331" fmla="*/ 1439819 w 1541218"/>
              <a:gd name="connsiteY331" fmla="*/ 269309 h 474474"/>
              <a:gd name="connsiteX332" fmla="*/ 1441579 w 1541218"/>
              <a:gd name="connsiteY332" fmla="*/ 269309 h 474474"/>
              <a:gd name="connsiteX333" fmla="*/ 1443399 w 1541218"/>
              <a:gd name="connsiteY333" fmla="*/ 269370 h 474474"/>
              <a:gd name="connsiteX334" fmla="*/ 1445220 w 1541218"/>
              <a:gd name="connsiteY334" fmla="*/ 269612 h 474474"/>
              <a:gd name="connsiteX335" fmla="*/ 1446130 w 1541218"/>
              <a:gd name="connsiteY335" fmla="*/ 269734 h 474474"/>
              <a:gd name="connsiteX336" fmla="*/ 1447040 w 1541218"/>
              <a:gd name="connsiteY336" fmla="*/ 269916 h 474474"/>
              <a:gd name="connsiteX337" fmla="*/ 1447890 w 1541218"/>
              <a:gd name="connsiteY337" fmla="*/ 270098 h 474474"/>
              <a:gd name="connsiteX338" fmla="*/ 1448800 w 1541218"/>
              <a:gd name="connsiteY338" fmla="*/ 270341 h 474474"/>
              <a:gd name="connsiteX339" fmla="*/ 1449589 w 1541218"/>
              <a:gd name="connsiteY339" fmla="*/ 270583 h 474474"/>
              <a:gd name="connsiteX340" fmla="*/ 1450438 w 1541218"/>
              <a:gd name="connsiteY340" fmla="*/ 270887 h 474474"/>
              <a:gd name="connsiteX341" fmla="*/ 1451227 w 1541218"/>
              <a:gd name="connsiteY341" fmla="*/ 271311 h 474474"/>
              <a:gd name="connsiteX342" fmla="*/ 1452016 w 1541218"/>
              <a:gd name="connsiteY342" fmla="*/ 271676 h 474474"/>
              <a:gd name="connsiteX343" fmla="*/ 1452744 w 1541218"/>
              <a:gd name="connsiteY343" fmla="*/ 272040 h 474474"/>
              <a:gd name="connsiteX344" fmla="*/ 1453351 w 1541218"/>
              <a:gd name="connsiteY344" fmla="*/ 272464 h 474474"/>
              <a:gd name="connsiteX345" fmla="*/ 1454079 w 1541218"/>
              <a:gd name="connsiteY345" fmla="*/ 272950 h 474474"/>
              <a:gd name="connsiteX346" fmla="*/ 1454625 w 1541218"/>
              <a:gd name="connsiteY346" fmla="*/ 273496 h 474474"/>
              <a:gd name="connsiteX347" fmla="*/ 1455111 w 1541218"/>
              <a:gd name="connsiteY347" fmla="*/ 274042 h 474474"/>
              <a:gd name="connsiteX348" fmla="*/ 1455657 w 1541218"/>
              <a:gd name="connsiteY348" fmla="*/ 274588 h 474474"/>
              <a:gd name="connsiteX349" fmla="*/ 1456021 w 1541218"/>
              <a:gd name="connsiteY349" fmla="*/ 275256 h 474474"/>
              <a:gd name="connsiteX350" fmla="*/ 1456385 w 1541218"/>
              <a:gd name="connsiteY350" fmla="*/ 275923 h 474474"/>
              <a:gd name="connsiteX351" fmla="*/ 1456628 w 1541218"/>
              <a:gd name="connsiteY351" fmla="*/ 276591 h 474474"/>
              <a:gd name="connsiteX352" fmla="*/ 1456810 w 1541218"/>
              <a:gd name="connsiteY352" fmla="*/ 277380 h 474474"/>
              <a:gd name="connsiteX353" fmla="*/ 1456931 w 1541218"/>
              <a:gd name="connsiteY353" fmla="*/ 278169 h 474474"/>
              <a:gd name="connsiteX354" fmla="*/ 1456992 w 1541218"/>
              <a:gd name="connsiteY354" fmla="*/ 279018 h 474474"/>
              <a:gd name="connsiteX355" fmla="*/ 1457113 w 1541218"/>
              <a:gd name="connsiteY355" fmla="*/ 279868 h 474474"/>
              <a:gd name="connsiteX356" fmla="*/ 1457174 w 1541218"/>
              <a:gd name="connsiteY356" fmla="*/ 280656 h 474474"/>
              <a:gd name="connsiteX357" fmla="*/ 1457113 w 1541218"/>
              <a:gd name="connsiteY357" fmla="*/ 281506 h 474474"/>
              <a:gd name="connsiteX358" fmla="*/ 1457052 w 1541218"/>
              <a:gd name="connsiteY358" fmla="*/ 282234 h 474474"/>
              <a:gd name="connsiteX359" fmla="*/ 1456870 w 1541218"/>
              <a:gd name="connsiteY359" fmla="*/ 283023 h 474474"/>
              <a:gd name="connsiteX360" fmla="*/ 1456628 w 1541218"/>
              <a:gd name="connsiteY360" fmla="*/ 283751 h 474474"/>
              <a:gd name="connsiteX361" fmla="*/ 1456324 w 1541218"/>
              <a:gd name="connsiteY361" fmla="*/ 284419 h 474474"/>
              <a:gd name="connsiteX362" fmla="*/ 1455960 w 1541218"/>
              <a:gd name="connsiteY362" fmla="*/ 285147 h 474474"/>
              <a:gd name="connsiteX363" fmla="*/ 1455596 w 1541218"/>
              <a:gd name="connsiteY363" fmla="*/ 285814 h 474474"/>
              <a:gd name="connsiteX364" fmla="*/ 1455050 w 1541218"/>
              <a:gd name="connsiteY364" fmla="*/ 286421 h 474474"/>
              <a:gd name="connsiteX365" fmla="*/ 1454565 w 1541218"/>
              <a:gd name="connsiteY365" fmla="*/ 287089 h 474474"/>
              <a:gd name="connsiteX366" fmla="*/ 1454018 w 1541218"/>
              <a:gd name="connsiteY366" fmla="*/ 287635 h 474474"/>
              <a:gd name="connsiteX367" fmla="*/ 1453351 w 1541218"/>
              <a:gd name="connsiteY367" fmla="*/ 288181 h 474474"/>
              <a:gd name="connsiteX368" fmla="*/ 1452683 w 1541218"/>
              <a:gd name="connsiteY368" fmla="*/ 288727 h 474474"/>
              <a:gd name="connsiteX369" fmla="*/ 1452077 w 1541218"/>
              <a:gd name="connsiteY369" fmla="*/ 289273 h 474474"/>
              <a:gd name="connsiteX370" fmla="*/ 1451288 w 1541218"/>
              <a:gd name="connsiteY370" fmla="*/ 289698 h 474474"/>
              <a:gd name="connsiteX371" fmla="*/ 1450560 w 1541218"/>
              <a:gd name="connsiteY371" fmla="*/ 290184 h 474474"/>
              <a:gd name="connsiteX372" fmla="*/ 1449771 w 1541218"/>
              <a:gd name="connsiteY372" fmla="*/ 290669 h 474474"/>
              <a:gd name="connsiteX373" fmla="*/ 1449042 w 1541218"/>
              <a:gd name="connsiteY373" fmla="*/ 291033 h 474474"/>
              <a:gd name="connsiteX374" fmla="*/ 1448254 w 1541218"/>
              <a:gd name="connsiteY374" fmla="*/ 291397 h 474474"/>
              <a:gd name="connsiteX375" fmla="*/ 1446615 w 1541218"/>
              <a:gd name="connsiteY375" fmla="*/ 292065 h 474474"/>
              <a:gd name="connsiteX376" fmla="*/ 1444977 w 1541218"/>
              <a:gd name="connsiteY376" fmla="*/ 292611 h 474474"/>
              <a:gd name="connsiteX377" fmla="*/ 1443338 w 1541218"/>
              <a:gd name="connsiteY377" fmla="*/ 293036 h 474474"/>
              <a:gd name="connsiteX378" fmla="*/ 1441700 w 1541218"/>
              <a:gd name="connsiteY378" fmla="*/ 293339 h 474474"/>
              <a:gd name="connsiteX379" fmla="*/ 1440183 w 1541218"/>
              <a:gd name="connsiteY379" fmla="*/ 293521 h 474474"/>
              <a:gd name="connsiteX380" fmla="*/ 1438727 w 1541218"/>
              <a:gd name="connsiteY380" fmla="*/ 293582 h 474474"/>
              <a:gd name="connsiteX381" fmla="*/ 1437027 w 1541218"/>
              <a:gd name="connsiteY381" fmla="*/ 293703 h 474474"/>
              <a:gd name="connsiteX382" fmla="*/ 1435510 w 1541218"/>
              <a:gd name="connsiteY382" fmla="*/ 293946 h 474474"/>
              <a:gd name="connsiteX383" fmla="*/ 1433993 w 1541218"/>
              <a:gd name="connsiteY383" fmla="*/ 294371 h 474474"/>
              <a:gd name="connsiteX384" fmla="*/ 1432598 w 1541218"/>
              <a:gd name="connsiteY384" fmla="*/ 294917 h 474474"/>
              <a:gd name="connsiteX385" fmla="*/ 1431202 w 1541218"/>
              <a:gd name="connsiteY385" fmla="*/ 295584 h 474474"/>
              <a:gd name="connsiteX386" fmla="*/ 1430049 w 1541218"/>
              <a:gd name="connsiteY386" fmla="*/ 296373 h 474474"/>
              <a:gd name="connsiteX387" fmla="*/ 1428835 w 1541218"/>
              <a:gd name="connsiteY387" fmla="*/ 297283 h 474474"/>
              <a:gd name="connsiteX388" fmla="*/ 1427743 w 1541218"/>
              <a:gd name="connsiteY388" fmla="*/ 298376 h 474474"/>
              <a:gd name="connsiteX389" fmla="*/ 1426772 w 1541218"/>
              <a:gd name="connsiteY389" fmla="*/ 299468 h 474474"/>
              <a:gd name="connsiteX390" fmla="*/ 1425801 w 1541218"/>
              <a:gd name="connsiteY390" fmla="*/ 300681 h 474474"/>
              <a:gd name="connsiteX391" fmla="*/ 1425012 w 1541218"/>
              <a:gd name="connsiteY391" fmla="*/ 302016 h 474474"/>
              <a:gd name="connsiteX392" fmla="*/ 1424284 w 1541218"/>
              <a:gd name="connsiteY392" fmla="*/ 303351 h 474474"/>
              <a:gd name="connsiteX393" fmla="*/ 1423556 w 1541218"/>
              <a:gd name="connsiteY393" fmla="*/ 304808 h 474474"/>
              <a:gd name="connsiteX394" fmla="*/ 1423010 w 1541218"/>
              <a:gd name="connsiteY394" fmla="*/ 306264 h 474474"/>
              <a:gd name="connsiteX395" fmla="*/ 1422525 w 1541218"/>
              <a:gd name="connsiteY395" fmla="*/ 307842 h 474474"/>
              <a:gd name="connsiteX396" fmla="*/ 1422039 w 1541218"/>
              <a:gd name="connsiteY396" fmla="*/ 309359 h 474474"/>
              <a:gd name="connsiteX397" fmla="*/ 1421675 w 1541218"/>
              <a:gd name="connsiteY397" fmla="*/ 310937 h 474474"/>
              <a:gd name="connsiteX398" fmla="*/ 1421432 w 1541218"/>
              <a:gd name="connsiteY398" fmla="*/ 312575 h 474474"/>
              <a:gd name="connsiteX399" fmla="*/ 1421250 w 1541218"/>
              <a:gd name="connsiteY399" fmla="*/ 314214 h 474474"/>
              <a:gd name="connsiteX400" fmla="*/ 1421190 w 1541218"/>
              <a:gd name="connsiteY400" fmla="*/ 315852 h 474474"/>
              <a:gd name="connsiteX401" fmla="*/ 1421129 w 1541218"/>
              <a:gd name="connsiteY401" fmla="*/ 317430 h 474474"/>
              <a:gd name="connsiteX402" fmla="*/ 1421190 w 1541218"/>
              <a:gd name="connsiteY402" fmla="*/ 319007 h 474474"/>
              <a:gd name="connsiteX403" fmla="*/ 1421311 w 1541218"/>
              <a:gd name="connsiteY403" fmla="*/ 320585 h 474474"/>
              <a:gd name="connsiteX404" fmla="*/ 1421493 w 1541218"/>
              <a:gd name="connsiteY404" fmla="*/ 322102 h 474474"/>
              <a:gd name="connsiteX405" fmla="*/ 1421796 w 1541218"/>
              <a:gd name="connsiteY405" fmla="*/ 323619 h 474474"/>
              <a:gd name="connsiteX406" fmla="*/ 1422160 w 1541218"/>
              <a:gd name="connsiteY406" fmla="*/ 325015 h 474474"/>
              <a:gd name="connsiteX407" fmla="*/ 1422646 w 1541218"/>
              <a:gd name="connsiteY407" fmla="*/ 326411 h 474474"/>
              <a:gd name="connsiteX408" fmla="*/ 1423131 w 1541218"/>
              <a:gd name="connsiteY408" fmla="*/ 327685 h 474474"/>
              <a:gd name="connsiteX409" fmla="*/ 1423738 w 1541218"/>
              <a:gd name="connsiteY409" fmla="*/ 328899 h 474474"/>
              <a:gd name="connsiteX410" fmla="*/ 1424406 w 1541218"/>
              <a:gd name="connsiteY410" fmla="*/ 329991 h 474474"/>
              <a:gd name="connsiteX411" fmla="*/ 1425134 w 1541218"/>
              <a:gd name="connsiteY411" fmla="*/ 331083 h 474474"/>
              <a:gd name="connsiteX412" fmla="*/ 1425923 w 1541218"/>
              <a:gd name="connsiteY412" fmla="*/ 331933 h 474474"/>
              <a:gd name="connsiteX413" fmla="*/ 1431263 w 1541218"/>
              <a:gd name="connsiteY413" fmla="*/ 337151 h 474474"/>
              <a:gd name="connsiteX414" fmla="*/ 1436663 w 1541218"/>
              <a:gd name="connsiteY414" fmla="*/ 341460 h 474474"/>
              <a:gd name="connsiteX415" fmla="*/ 1442125 w 1541218"/>
              <a:gd name="connsiteY415" fmla="*/ 344919 h 474474"/>
              <a:gd name="connsiteX416" fmla="*/ 1447525 w 1541218"/>
              <a:gd name="connsiteY416" fmla="*/ 347589 h 474474"/>
              <a:gd name="connsiteX417" fmla="*/ 1452926 w 1541218"/>
              <a:gd name="connsiteY417" fmla="*/ 349409 h 474474"/>
              <a:gd name="connsiteX418" fmla="*/ 1458327 w 1541218"/>
              <a:gd name="connsiteY418" fmla="*/ 350623 h 474474"/>
              <a:gd name="connsiteX419" fmla="*/ 1463606 w 1541218"/>
              <a:gd name="connsiteY419" fmla="*/ 351047 h 474474"/>
              <a:gd name="connsiteX420" fmla="*/ 1468825 w 1541218"/>
              <a:gd name="connsiteY420" fmla="*/ 350805 h 474474"/>
              <a:gd name="connsiteX421" fmla="*/ 1473861 w 1541218"/>
              <a:gd name="connsiteY421" fmla="*/ 349894 h 474474"/>
              <a:gd name="connsiteX422" fmla="*/ 1478837 w 1541218"/>
              <a:gd name="connsiteY422" fmla="*/ 348499 h 474474"/>
              <a:gd name="connsiteX423" fmla="*/ 1483631 w 1541218"/>
              <a:gd name="connsiteY423" fmla="*/ 346436 h 474474"/>
              <a:gd name="connsiteX424" fmla="*/ 1488182 w 1541218"/>
              <a:gd name="connsiteY424" fmla="*/ 343887 h 474474"/>
              <a:gd name="connsiteX425" fmla="*/ 1492551 w 1541218"/>
              <a:gd name="connsiteY425" fmla="*/ 340853 h 474474"/>
              <a:gd name="connsiteX426" fmla="*/ 1496678 w 1541218"/>
              <a:gd name="connsiteY426" fmla="*/ 337394 h 474474"/>
              <a:gd name="connsiteX427" fmla="*/ 1500561 w 1541218"/>
              <a:gd name="connsiteY427" fmla="*/ 333510 h 474474"/>
              <a:gd name="connsiteX428" fmla="*/ 1504142 w 1541218"/>
              <a:gd name="connsiteY428" fmla="*/ 329263 h 474474"/>
              <a:gd name="connsiteX429" fmla="*/ 1507418 w 1541218"/>
              <a:gd name="connsiteY429" fmla="*/ 324590 h 474474"/>
              <a:gd name="connsiteX430" fmla="*/ 1510331 w 1541218"/>
              <a:gd name="connsiteY430" fmla="*/ 319675 h 474474"/>
              <a:gd name="connsiteX431" fmla="*/ 1512940 w 1541218"/>
              <a:gd name="connsiteY431" fmla="*/ 314517 h 474474"/>
              <a:gd name="connsiteX432" fmla="*/ 1515125 w 1541218"/>
              <a:gd name="connsiteY432" fmla="*/ 309056 h 474474"/>
              <a:gd name="connsiteX433" fmla="*/ 1516885 w 1541218"/>
              <a:gd name="connsiteY433" fmla="*/ 303412 h 474474"/>
              <a:gd name="connsiteX434" fmla="*/ 1518280 w 1541218"/>
              <a:gd name="connsiteY434" fmla="*/ 297647 h 474474"/>
              <a:gd name="connsiteX435" fmla="*/ 1519130 w 1541218"/>
              <a:gd name="connsiteY435" fmla="*/ 291761 h 474474"/>
              <a:gd name="connsiteX436" fmla="*/ 1519555 w 1541218"/>
              <a:gd name="connsiteY436" fmla="*/ 285754 h 474474"/>
              <a:gd name="connsiteX437" fmla="*/ 1519433 w 1541218"/>
              <a:gd name="connsiteY437" fmla="*/ 279686 h 474474"/>
              <a:gd name="connsiteX438" fmla="*/ 1518887 w 1541218"/>
              <a:gd name="connsiteY438" fmla="*/ 273617 h 474474"/>
              <a:gd name="connsiteX439" fmla="*/ 1517674 w 1541218"/>
              <a:gd name="connsiteY439" fmla="*/ 267610 h 474474"/>
              <a:gd name="connsiteX440" fmla="*/ 1515914 w 1541218"/>
              <a:gd name="connsiteY440" fmla="*/ 261602 h 474474"/>
              <a:gd name="connsiteX441" fmla="*/ 1513608 w 1541218"/>
              <a:gd name="connsiteY441" fmla="*/ 255656 h 474474"/>
              <a:gd name="connsiteX442" fmla="*/ 1510634 w 1541218"/>
              <a:gd name="connsiteY442" fmla="*/ 249830 h 474474"/>
              <a:gd name="connsiteX443" fmla="*/ 1506994 w 1541218"/>
              <a:gd name="connsiteY443" fmla="*/ 244308 h 474474"/>
              <a:gd name="connsiteX444" fmla="*/ 1502746 w 1541218"/>
              <a:gd name="connsiteY444" fmla="*/ 238847 h 474474"/>
              <a:gd name="connsiteX445" fmla="*/ 1498741 w 1541218"/>
              <a:gd name="connsiteY445" fmla="*/ 234235 h 474474"/>
              <a:gd name="connsiteX446" fmla="*/ 1494554 w 1541218"/>
              <a:gd name="connsiteY446" fmla="*/ 230109 h 474474"/>
              <a:gd name="connsiteX447" fmla="*/ 1490185 w 1541218"/>
              <a:gd name="connsiteY447" fmla="*/ 226346 h 474474"/>
              <a:gd name="connsiteX448" fmla="*/ 1485755 w 1541218"/>
              <a:gd name="connsiteY448" fmla="*/ 223009 h 474474"/>
              <a:gd name="connsiteX449" fmla="*/ 1481143 w 1541218"/>
              <a:gd name="connsiteY449" fmla="*/ 220035 h 474474"/>
              <a:gd name="connsiteX450" fmla="*/ 1476531 w 1541218"/>
              <a:gd name="connsiteY450" fmla="*/ 217487 h 474474"/>
              <a:gd name="connsiteX451" fmla="*/ 1471737 w 1541218"/>
              <a:gd name="connsiteY451" fmla="*/ 215302 h 474474"/>
              <a:gd name="connsiteX452" fmla="*/ 1466883 w 1541218"/>
              <a:gd name="connsiteY452" fmla="*/ 213421 h 474474"/>
              <a:gd name="connsiteX453" fmla="*/ 1461968 w 1541218"/>
              <a:gd name="connsiteY453" fmla="*/ 211904 h 474474"/>
              <a:gd name="connsiteX454" fmla="*/ 1456992 w 1541218"/>
              <a:gd name="connsiteY454" fmla="*/ 210751 h 474474"/>
              <a:gd name="connsiteX455" fmla="*/ 1452077 w 1541218"/>
              <a:gd name="connsiteY455" fmla="*/ 209962 h 474474"/>
              <a:gd name="connsiteX456" fmla="*/ 1447040 w 1541218"/>
              <a:gd name="connsiteY456" fmla="*/ 209477 h 474474"/>
              <a:gd name="connsiteX457" fmla="*/ 1442003 w 1541218"/>
              <a:gd name="connsiteY457" fmla="*/ 209234 h 474474"/>
              <a:gd name="connsiteX458" fmla="*/ 1436967 w 1541218"/>
              <a:gd name="connsiteY458" fmla="*/ 209355 h 474474"/>
              <a:gd name="connsiteX459" fmla="*/ 1432052 w 1541218"/>
              <a:gd name="connsiteY459" fmla="*/ 209841 h 474474"/>
              <a:gd name="connsiteX460" fmla="*/ 1427076 w 1541218"/>
              <a:gd name="connsiteY460" fmla="*/ 210508 h 474474"/>
              <a:gd name="connsiteX461" fmla="*/ 1422160 w 1541218"/>
              <a:gd name="connsiteY461" fmla="*/ 211540 h 474474"/>
              <a:gd name="connsiteX462" fmla="*/ 1417367 w 1541218"/>
              <a:gd name="connsiteY462" fmla="*/ 212754 h 474474"/>
              <a:gd name="connsiteX463" fmla="*/ 1412573 w 1541218"/>
              <a:gd name="connsiteY463" fmla="*/ 214331 h 474474"/>
              <a:gd name="connsiteX464" fmla="*/ 1407900 w 1541218"/>
              <a:gd name="connsiteY464" fmla="*/ 216091 h 474474"/>
              <a:gd name="connsiteX465" fmla="*/ 1403288 w 1541218"/>
              <a:gd name="connsiteY465" fmla="*/ 218094 h 474474"/>
              <a:gd name="connsiteX466" fmla="*/ 1398859 w 1541218"/>
              <a:gd name="connsiteY466" fmla="*/ 220339 h 474474"/>
              <a:gd name="connsiteX467" fmla="*/ 1394490 w 1541218"/>
              <a:gd name="connsiteY467" fmla="*/ 222766 h 474474"/>
              <a:gd name="connsiteX468" fmla="*/ 1390363 w 1541218"/>
              <a:gd name="connsiteY468" fmla="*/ 225497 h 474474"/>
              <a:gd name="connsiteX469" fmla="*/ 1386358 w 1541218"/>
              <a:gd name="connsiteY469" fmla="*/ 228349 h 474474"/>
              <a:gd name="connsiteX470" fmla="*/ 1382475 w 1541218"/>
              <a:gd name="connsiteY470" fmla="*/ 231444 h 474474"/>
              <a:gd name="connsiteX471" fmla="*/ 1378834 w 1541218"/>
              <a:gd name="connsiteY471" fmla="*/ 234720 h 474474"/>
              <a:gd name="connsiteX472" fmla="*/ 1375375 w 1541218"/>
              <a:gd name="connsiteY472" fmla="*/ 238119 h 474474"/>
              <a:gd name="connsiteX473" fmla="*/ 1372098 w 1541218"/>
              <a:gd name="connsiteY473" fmla="*/ 241699 h 474474"/>
              <a:gd name="connsiteX474" fmla="*/ 1369125 w 1541218"/>
              <a:gd name="connsiteY474" fmla="*/ 245461 h 474474"/>
              <a:gd name="connsiteX475" fmla="*/ 1366273 w 1541218"/>
              <a:gd name="connsiteY475" fmla="*/ 249405 h 474474"/>
              <a:gd name="connsiteX476" fmla="*/ 1363785 w 1541218"/>
              <a:gd name="connsiteY476" fmla="*/ 253410 h 474474"/>
              <a:gd name="connsiteX477" fmla="*/ 1359051 w 1541218"/>
              <a:gd name="connsiteY477" fmla="*/ 260935 h 474474"/>
              <a:gd name="connsiteX478" fmla="*/ 1354500 w 1541218"/>
              <a:gd name="connsiteY478" fmla="*/ 268459 h 474474"/>
              <a:gd name="connsiteX479" fmla="*/ 1350010 w 1541218"/>
              <a:gd name="connsiteY479" fmla="*/ 275863 h 474474"/>
              <a:gd name="connsiteX480" fmla="*/ 1345580 w 1541218"/>
              <a:gd name="connsiteY480" fmla="*/ 283326 h 474474"/>
              <a:gd name="connsiteX481" fmla="*/ 1341150 w 1541218"/>
              <a:gd name="connsiteY481" fmla="*/ 290730 h 474474"/>
              <a:gd name="connsiteX482" fmla="*/ 1336842 w 1541218"/>
              <a:gd name="connsiteY482" fmla="*/ 298194 h 474474"/>
              <a:gd name="connsiteX483" fmla="*/ 1332412 w 1541218"/>
              <a:gd name="connsiteY483" fmla="*/ 305536 h 474474"/>
              <a:gd name="connsiteX484" fmla="*/ 1327861 w 1541218"/>
              <a:gd name="connsiteY484" fmla="*/ 313000 h 474474"/>
              <a:gd name="connsiteX485" fmla="*/ 1323310 w 1541218"/>
              <a:gd name="connsiteY485" fmla="*/ 320464 h 474474"/>
              <a:gd name="connsiteX486" fmla="*/ 1318516 w 1541218"/>
              <a:gd name="connsiteY486" fmla="*/ 327988 h 474474"/>
              <a:gd name="connsiteX487" fmla="*/ 1316149 w 1541218"/>
              <a:gd name="connsiteY487" fmla="*/ 331690 h 474474"/>
              <a:gd name="connsiteX488" fmla="*/ 1313601 w 1541218"/>
              <a:gd name="connsiteY488" fmla="*/ 335513 h 474474"/>
              <a:gd name="connsiteX489" fmla="*/ 1311113 w 1541218"/>
              <a:gd name="connsiteY489" fmla="*/ 339275 h 474474"/>
              <a:gd name="connsiteX490" fmla="*/ 1308503 w 1541218"/>
              <a:gd name="connsiteY490" fmla="*/ 343037 h 474474"/>
              <a:gd name="connsiteX491" fmla="*/ 1305833 w 1541218"/>
              <a:gd name="connsiteY491" fmla="*/ 346860 h 474474"/>
              <a:gd name="connsiteX492" fmla="*/ 1303103 w 1541218"/>
              <a:gd name="connsiteY492" fmla="*/ 350683 h 474474"/>
              <a:gd name="connsiteX493" fmla="*/ 1300311 w 1541218"/>
              <a:gd name="connsiteY493" fmla="*/ 354506 h 474474"/>
              <a:gd name="connsiteX494" fmla="*/ 1297459 w 1541218"/>
              <a:gd name="connsiteY494" fmla="*/ 358390 h 474474"/>
              <a:gd name="connsiteX495" fmla="*/ 1294486 w 1541218"/>
              <a:gd name="connsiteY495" fmla="*/ 362213 h 474474"/>
              <a:gd name="connsiteX496" fmla="*/ 1291452 w 1541218"/>
              <a:gd name="connsiteY496" fmla="*/ 366096 h 474474"/>
              <a:gd name="connsiteX497" fmla="*/ 1288357 w 1541218"/>
              <a:gd name="connsiteY497" fmla="*/ 370041 h 474474"/>
              <a:gd name="connsiteX498" fmla="*/ 1285141 w 1541218"/>
              <a:gd name="connsiteY498" fmla="*/ 373985 h 474474"/>
              <a:gd name="connsiteX499" fmla="*/ 1276767 w 1541218"/>
              <a:gd name="connsiteY499" fmla="*/ 383694 h 474474"/>
              <a:gd name="connsiteX500" fmla="*/ 1267968 w 1541218"/>
              <a:gd name="connsiteY500" fmla="*/ 392978 h 474474"/>
              <a:gd name="connsiteX501" fmla="*/ 1258684 w 1541218"/>
              <a:gd name="connsiteY501" fmla="*/ 401777 h 474474"/>
              <a:gd name="connsiteX502" fmla="*/ 1248853 w 1541218"/>
              <a:gd name="connsiteY502" fmla="*/ 410151 h 474474"/>
              <a:gd name="connsiteX503" fmla="*/ 1238598 w 1541218"/>
              <a:gd name="connsiteY503" fmla="*/ 418040 h 474474"/>
              <a:gd name="connsiteX504" fmla="*/ 1227918 w 1541218"/>
              <a:gd name="connsiteY504" fmla="*/ 425383 h 474474"/>
              <a:gd name="connsiteX505" fmla="*/ 1216874 w 1541218"/>
              <a:gd name="connsiteY505" fmla="*/ 432118 h 474474"/>
              <a:gd name="connsiteX506" fmla="*/ 1205405 w 1541218"/>
              <a:gd name="connsiteY506" fmla="*/ 438308 h 474474"/>
              <a:gd name="connsiteX507" fmla="*/ 1193512 w 1541218"/>
              <a:gd name="connsiteY507" fmla="*/ 443951 h 474474"/>
              <a:gd name="connsiteX508" fmla="*/ 1181375 w 1541218"/>
              <a:gd name="connsiteY508" fmla="*/ 448927 h 474474"/>
              <a:gd name="connsiteX509" fmla="*/ 1168875 w 1541218"/>
              <a:gd name="connsiteY509" fmla="*/ 453296 h 474474"/>
              <a:gd name="connsiteX510" fmla="*/ 1156071 w 1541218"/>
              <a:gd name="connsiteY510" fmla="*/ 456998 h 474474"/>
              <a:gd name="connsiteX511" fmla="*/ 1142964 w 1541218"/>
              <a:gd name="connsiteY511" fmla="*/ 459911 h 474474"/>
              <a:gd name="connsiteX512" fmla="*/ 1129674 w 1541218"/>
              <a:gd name="connsiteY512" fmla="*/ 462277 h 474474"/>
              <a:gd name="connsiteX513" fmla="*/ 1116082 w 1541218"/>
              <a:gd name="connsiteY513" fmla="*/ 463733 h 474474"/>
              <a:gd name="connsiteX514" fmla="*/ 1102307 w 1541218"/>
              <a:gd name="connsiteY514" fmla="*/ 464583 h 474474"/>
              <a:gd name="connsiteX515" fmla="*/ 1088289 w 1541218"/>
              <a:gd name="connsiteY515" fmla="*/ 464522 h 474474"/>
              <a:gd name="connsiteX516" fmla="*/ 1074150 w 1541218"/>
              <a:gd name="connsiteY516" fmla="*/ 463673 h 474474"/>
              <a:gd name="connsiteX517" fmla="*/ 1059890 w 1541218"/>
              <a:gd name="connsiteY517" fmla="*/ 462095 h 474474"/>
              <a:gd name="connsiteX518" fmla="*/ 1045448 w 1541218"/>
              <a:gd name="connsiteY518" fmla="*/ 459546 h 474474"/>
              <a:gd name="connsiteX519" fmla="*/ 1030884 w 1541218"/>
              <a:gd name="connsiteY519" fmla="*/ 456088 h 474474"/>
              <a:gd name="connsiteX520" fmla="*/ 1016260 w 1541218"/>
              <a:gd name="connsiteY520" fmla="*/ 451840 h 474474"/>
              <a:gd name="connsiteX521" fmla="*/ 1001575 w 1541218"/>
              <a:gd name="connsiteY521" fmla="*/ 446621 h 474474"/>
              <a:gd name="connsiteX522" fmla="*/ 986829 w 1541218"/>
              <a:gd name="connsiteY522" fmla="*/ 440432 h 474474"/>
              <a:gd name="connsiteX523" fmla="*/ 972084 w 1541218"/>
              <a:gd name="connsiteY523" fmla="*/ 433332 h 474474"/>
              <a:gd name="connsiteX524" fmla="*/ 957338 w 1541218"/>
              <a:gd name="connsiteY524" fmla="*/ 425079 h 474474"/>
              <a:gd name="connsiteX525" fmla="*/ 942592 w 1541218"/>
              <a:gd name="connsiteY525" fmla="*/ 415977 h 474474"/>
              <a:gd name="connsiteX526" fmla="*/ 927907 w 1541218"/>
              <a:gd name="connsiteY526" fmla="*/ 405722 h 474474"/>
              <a:gd name="connsiteX527" fmla="*/ 913283 w 1541218"/>
              <a:gd name="connsiteY527" fmla="*/ 394374 h 474474"/>
              <a:gd name="connsiteX528" fmla="*/ 898780 w 1541218"/>
              <a:gd name="connsiteY528" fmla="*/ 382056 h 474474"/>
              <a:gd name="connsiteX529" fmla="*/ 884338 w 1541218"/>
              <a:gd name="connsiteY529" fmla="*/ 368524 h 474474"/>
              <a:gd name="connsiteX530" fmla="*/ 870078 w 1541218"/>
              <a:gd name="connsiteY530" fmla="*/ 353839 h 474474"/>
              <a:gd name="connsiteX531" fmla="*/ 866437 w 1541218"/>
              <a:gd name="connsiteY531" fmla="*/ 349894 h 474474"/>
              <a:gd name="connsiteX532" fmla="*/ 862674 w 1541218"/>
              <a:gd name="connsiteY532" fmla="*/ 345889 h 474474"/>
              <a:gd name="connsiteX533" fmla="*/ 858851 w 1541218"/>
              <a:gd name="connsiteY533" fmla="*/ 341884 h 474474"/>
              <a:gd name="connsiteX534" fmla="*/ 854907 w 1541218"/>
              <a:gd name="connsiteY534" fmla="*/ 337940 h 474474"/>
              <a:gd name="connsiteX535" fmla="*/ 850902 w 1541218"/>
              <a:gd name="connsiteY535" fmla="*/ 333996 h 474474"/>
              <a:gd name="connsiteX536" fmla="*/ 846837 w 1541218"/>
              <a:gd name="connsiteY536" fmla="*/ 330112 h 474474"/>
              <a:gd name="connsiteX537" fmla="*/ 842710 w 1541218"/>
              <a:gd name="connsiteY537" fmla="*/ 326350 h 474474"/>
              <a:gd name="connsiteX538" fmla="*/ 838462 w 1541218"/>
              <a:gd name="connsiteY538" fmla="*/ 322648 h 474474"/>
              <a:gd name="connsiteX539" fmla="*/ 834093 w 1541218"/>
              <a:gd name="connsiteY539" fmla="*/ 319068 h 474474"/>
              <a:gd name="connsiteX540" fmla="*/ 829664 w 1541218"/>
              <a:gd name="connsiteY540" fmla="*/ 315731 h 474474"/>
              <a:gd name="connsiteX541" fmla="*/ 825112 w 1541218"/>
              <a:gd name="connsiteY541" fmla="*/ 312514 h 474474"/>
              <a:gd name="connsiteX542" fmla="*/ 820501 w 1541218"/>
              <a:gd name="connsiteY542" fmla="*/ 309480 h 474474"/>
              <a:gd name="connsiteX543" fmla="*/ 815767 w 1541218"/>
              <a:gd name="connsiteY543" fmla="*/ 306750 h 474474"/>
              <a:gd name="connsiteX544" fmla="*/ 810974 w 1541218"/>
              <a:gd name="connsiteY544" fmla="*/ 304201 h 474474"/>
              <a:gd name="connsiteX545" fmla="*/ 805998 w 1541218"/>
              <a:gd name="connsiteY545" fmla="*/ 301895 h 474474"/>
              <a:gd name="connsiteX546" fmla="*/ 801022 w 1541218"/>
              <a:gd name="connsiteY546" fmla="*/ 299953 h 474474"/>
              <a:gd name="connsiteX547" fmla="*/ 795864 w 1541218"/>
              <a:gd name="connsiteY547" fmla="*/ 298376 h 474474"/>
              <a:gd name="connsiteX548" fmla="*/ 790706 w 1541218"/>
              <a:gd name="connsiteY548" fmla="*/ 297101 h 474474"/>
              <a:gd name="connsiteX549" fmla="*/ 785427 w 1541218"/>
              <a:gd name="connsiteY549" fmla="*/ 296130 h 474474"/>
              <a:gd name="connsiteX550" fmla="*/ 780026 w 1541218"/>
              <a:gd name="connsiteY550" fmla="*/ 295584 h 474474"/>
              <a:gd name="connsiteX551" fmla="*/ 774504 w 1541218"/>
              <a:gd name="connsiteY551" fmla="*/ 295524 h 474474"/>
              <a:gd name="connsiteX552" fmla="*/ 768921 w 1541218"/>
              <a:gd name="connsiteY552" fmla="*/ 295827 h 474474"/>
              <a:gd name="connsiteX553" fmla="*/ 763217 w 1541218"/>
              <a:gd name="connsiteY553" fmla="*/ 296616 h 474474"/>
              <a:gd name="connsiteX554" fmla="*/ 757452 w 1541218"/>
              <a:gd name="connsiteY554" fmla="*/ 297829 h 474474"/>
              <a:gd name="connsiteX555" fmla="*/ 751505 w 1541218"/>
              <a:gd name="connsiteY555" fmla="*/ 299650 h 474474"/>
              <a:gd name="connsiteX556" fmla="*/ 745498 w 1541218"/>
              <a:gd name="connsiteY556" fmla="*/ 302016 h 474474"/>
              <a:gd name="connsiteX557" fmla="*/ 739430 w 1541218"/>
              <a:gd name="connsiteY557" fmla="*/ 304808 h 474474"/>
              <a:gd name="connsiteX558" fmla="*/ 733180 w 1541218"/>
              <a:gd name="connsiteY558" fmla="*/ 308267 h 474474"/>
              <a:gd name="connsiteX559" fmla="*/ 726869 w 1541218"/>
              <a:gd name="connsiteY559" fmla="*/ 312332 h 474474"/>
              <a:gd name="connsiteX560" fmla="*/ 720436 w 1541218"/>
              <a:gd name="connsiteY560" fmla="*/ 316944 h 474474"/>
              <a:gd name="connsiteX561" fmla="*/ 713943 w 1541218"/>
              <a:gd name="connsiteY561" fmla="*/ 322284 h 474474"/>
              <a:gd name="connsiteX562" fmla="*/ 707268 w 1541218"/>
              <a:gd name="connsiteY562" fmla="*/ 328292 h 474474"/>
              <a:gd name="connsiteX563" fmla="*/ 701746 w 1541218"/>
              <a:gd name="connsiteY563" fmla="*/ 331690 h 474474"/>
              <a:gd name="connsiteX564" fmla="*/ 696103 w 1541218"/>
              <a:gd name="connsiteY564" fmla="*/ 335027 h 474474"/>
              <a:gd name="connsiteX565" fmla="*/ 693312 w 1541218"/>
              <a:gd name="connsiteY565" fmla="*/ 336605 h 474474"/>
              <a:gd name="connsiteX566" fmla="*/ 690399 w 1541218"/>
              <a:gd name="connsiteY566" fmla="*/ 338244 h 474474"/>
              <a:gd name="connsiteX567" fmla="*/ 687547 w 1541218"/>
              <a:gd name="connsiteY567" fmla="*/ 339882 h 474474"/>
              <a:gd name="connsiteX568" fmla="*/ 684573 w 1541218"/>
              <a:gd name="connsiteY568" fmla="*/ 341399 h 474474"/>
              <a:gd name="connsiteX569" fmla="*/ 681600 w 1541218"/>
              <a:gd name="connsiteY569" fmla="*/ 342977 h 474474"/>
              <a:gd name="connsiteX570" fmla="*/ 678627 w 1541218"/>
              <a:gd name="connsiteY570" fmla="*/ 344494 h 474474"/>
              <a:gd name="connsiteX571" fmla="*/ 675593 w 1541218"/>
              <a:gd name="connsiteY571" fmla="*/ 345889 h 474474"/>
              <a:gd name="connsiteX572" fmla="*/ 672498 w 1541218"/>
              <a:gd name="connsiteY572" fmla="*/ 347285 h 474474"/>
              <a:gd name="connsiteX573" fmla="*/ 669464 w 1541218"/>
              <a:gd name="connsiteY573" fmla="*/ 348681 h 474474"/>
              <a:gd name="connsiteX574" fmla="*/ 666308 w 1541218"/>
              <a:gd name="connsiteY574" fmla="*/ 349955 h 474474"/>
              <a:gd name="connsiteX575" fmla="*/ 663153 w 1541218"/>
              <a:gd name="connsiteY575" fmla="*/ 351290 h 474474"/>
              <a:gd name="connsiteX576" fmla="*/ 659997 w 1541218"/>
              <a:gd name="connsiteY576" fmla="*/ 352504 h 474474"/>
              <a:gd name="connsiteX577" fmla="*/ 656781 w 1541218"/>
              <a:gd name="connsiteY577" fmla="*/ 353657 h 474474"/>
              <a:gd name="connsiteX578" fmla="*/ 653444 w 1541218"/>
              <a:gd name="connsiteY578" fmla="*/ 354810 h 474474"/>
              <a:gd name="connsiteX579" fmla="*/ 650167 w 1541218"/>
              <a:gd name="connsiteY579" fmla="*/ 355841 h 474474"/>
              <a:gd name="connsiteX580" fmla="*/ 646769 w 1541218"/>
              <a:gd name="connsiteY580" fmla="*/ 356812 h 474474"/>
              <a:gd name="connsiteX581" fmla="*/ 643431 w 1541218"/>
              <a:gd name="connsiteY581" fmla="*/ 357722 h 474474"/>
              <a:gd name="connsiteX582" fmla="*/ 639972 w 1541218"/>
              <a:gd name="connsiteY582" fmla="*/ 358633 h 474474"/>
              <a:gd name="connsiteX583" fmla="*/ 636513 w 1541218"/>
              <a:gd name="connsiteY583" fmla="*/ 359421 h 474474"/>
              <a:gd name="connsiteX584" fmla="*/ 632994 w 1541218"/>
              <a:gd name="connsiteY584" fmla="*/ 360150 h 474474"/>
              <a:gd name="connsiteX585" fmla="*/ 629414 w 1541218"/>
              <a:gd name="connsiteY585" fmla="*/ 360817 h 474474"/>
              <a:gd name="connsiteX586" fmla="*/ 625773 w 1541218"/>
              <a:gd name="connsiteY586" fmla="*/ 361363 h 474474"/>
              <a:gd name="connsiteX587" fmla="*/ 622132 w 1541218"/>
              <a:gd name="connsiteY587" fmla="*/ 361909 h 474474"/>
              <a:gd name="connsiteX588" fmla="*/ 618430 w 1541218"/>
              <a:gd name="connsiteY588" fmla="*/ 362274 h 474474"/>
              <a:gd name="connsiteX589" fmla="*/ 614668 w 1541218"/>
              <a:gd name="connsiteY589" fmla="*/ 362577 h 474474"/>
              <a:gd name="connsiteX590" fmla="*/ 610845 w 1541218"/>
              <a:gd name="connsiteY590" fmla="*/ 362820 h 474474"/>
              <a:gd name="connsiteX591" fmla="*/ 606961 w 1541218"/>
              <a:gd name="connsiteY591" fmla="*/ 362941 h 474474"/>
              <a:gd name="connsiteX592" fmla="*/ 603078 w 1541218"/>
              <a:gd name="connsiteY592" fmla="*/ 363002 h 474474"/>
              <a:gd name="connsiteX593" fmla="*/ 600468 w 1541218"/>
              <a:gd name="connsiteY593" fmla="*/ 363002 h 474474"/>
              <a:gd name="connsiteX594" fmla="*/ 597981 w 1541218"/>
              <a:gd name="connsiteY594" fmla="*/ 362941 h 474474"/>
              <a:gd name="connsiteX595" fmla="*/ 595553 w 1541218"/>
              <a:gd name="connsiteY595" fmla="*/ 362820 h 474474"/>
              <a:gd name="connsiteX596" fmla="*/ 593065 w 1541218"/>
              <a:gd name="connsiteY596" fmla="*/ 362638 h 474474"/>
              <a:gd name="connsiteX597" fmla="*/ 590699 w 1541218"/>
              <a:gd name="connsiteY597" fmla="*/ 362456 h 474474"/>
              <a:gd name="connsiteX598" fmla="*/ 588393 w 1541218"/>
              <a:gd name="connsiteY598" fmla="*/ 362274 h 474474"/>
              <a:gd name="connsiteX599" fmla="*/ 586087 w 1541218"/>
              <a:gd name="connsiteY599" fmla="*/ 361970 h 474474"/>
              <a:gd name="connsiteX600" fmla="*/ 583781 w 1541218"/>
              <a:gd name="connsiteY600" fmla="*/ 361606 h 474474"/>
              <a:gd name="connsiteX601" fmla="*/ 581536 w 1541218"/>
              <a:gd name="connsiteY601" fmla="*/ 361303 h 474474"/>
              <a:gd name="connsiteX602" fmla="*/ 579351 w 1541218"/>
              <a:gd name="connsiteY602" fmla="*/ 360939 h 474474"/>
              <a:gd name="connsiteX603" fmla="*/ 577167 w 1541218"/>
              <a:gd name="connsiteY603" fmla="*/ 360514 h 474474"/>
              <a:gd name="connsiteX604" fmla="*/ 575043 w 1541218"/>
              <a:gd name="connsiteY604" fmla="*/ 360028 h 474474"/>
              <a:gd name="connsiteX605" fmla="*/ 572858 w 1541218"/>
              <a:gd name="connsiteY605" fmla="*/ 359482 h 474474"/>
              <a:gd name="connsiteX606" fmla="*/ 570795 w 1541218"/>
              <a:gd name="connsiteY606" fmla="*/ 358936 h 474474"/>
              <a:gd name="connsiteX607" fmla="*/ 568732 w 1541218"/>
              <a:gd name="connsiteY607" fmla="*/ 358390 h 474474"/>
              <a:gd name="connsiteX608" fmla="*/ 566729 w 1541218"/>
              <a:gd name="connsiteY608" fmla="*/ 357722 h 474474"/>
              <a:gd name="connsiteX609" fmla="*/ 564727 w 1541218"/>
              <a:gd name="connsiteY609" fmla="*/ 357055 h 474474"/>
              <a:gd name="connsiteX610" fmla="*/ 562724 w 1541218"/>
              <a:gd name="connsiteY610" fmla="*/ 356387 h 474474"/>
              <a:gd name="connsiteX611" fmla="*/ 560783 w 1541218"/>
              <a:gd name="connsiteY611" fmla="*/ 355599 h 474474"/>
              <a:gd name="connsiteX612" fmla="*/ 558901 w 1541218"/>
              <a:gd name="connsiteY612" fmla="*/ 354870 h 474474"/>
              <a:gd name="connsiteX613" fmla="*/ 556960 w 1541218"/>
              <a:gd name="connsiteY613" fmla="*/ 354081 h 474474"/>
              <a:gd name="connsiteX614" fmla="*/ 555079 w 1541218"/>
              <a:gd name="connsiteY614" fmla="*/ 353232 h 474474"/>
              <a:gd name="connsiteX615" fmla="*/ 553258 w 1541218"/>
              <a:gd name="connsiteY615" fmla="*/ 352382 h 474474"/>
              <a:gd name="connsiteX616" fmla="*/ 551377 w 1541218"/>
              <a:gd name="connsiteY616" fmla="*/ 351411 h 474474"/>
              <a:gd name="connsiteX617" fmla="*/ 549556 w 1541218"/>
              <a:gd name="connsiteY617" fmla="*/ 350501 h 474474"/>
              <a:gd name="connsiteX618" fmla="*/ 547797 w 1541218"/>
              <a:gd name="connsiteY618" fmla="*/ 349470 h 474474"/>
              <a:gd name="connsiteX619" fmla="*/ 545976 w 1541218"/>
              <a:gd name="connsiteY619" fmla="*/ 348499 h 474474"/>
              <a:gd name="connsiteX620" fmla="*/ 544216 w 1541218"/>
              <a:gd name="connsiteY620" fmla="*/ 347406 h 474474"/>
              <a:gd name="connsiteX621" fmla="*/ 542457 w 1541218"/>
              <a:gd name="connsiteY621" fmla="*/ 346375 h 474474"/>
              <a:gd name="connsiteX622" fmla="*/ 540697 w 1541218"/>
              <a:gd name="connsiteY622" fmla="*/ 345222 h 474474"/>
              <a:gd name="connsiteX623" fmla="*/ 538937 w 1541218"/>
              <a:gd name="connsiteY623" fmla="*/ 344069 h 474474"/>
              <a:gd name="connsiteX624" fmla="*/ 537238 w 1541218"/>
              <a:gd name="connsiteY624" fmla="*/ 342916 h 474474"/>
              <a:gd name="connsiteX625" fmla="*/ 543367 w 1541218"/>
              <a:gd name="connsiteY625" fmla="*/ 345161 h 474474"/>
              <a:gd name="connsiteX626" fmla="*/ 549617 w 1541218"/>
              <a:gd name="connsiteY626" fmla="*/ 347103 h 474474"/>
              <a:gd name="connsiteX627" fmla="*/ 555746 w 1541218"/>
              <a:gd name="connsiteY627" fmla="*/ 348741 h 474474"/>
              <a:gd name="connsiteX628" fmla="*/ 561875 w 1541218"/>
              <a:gd name="connsiteY628" fmla="*/ 350198 h 474474"/>
              <a:gd name="connsiteX629" fmla="*/ 568064 w 1541218"/>
              <a:gd name="connsiteY629" fmla="*/ 351229 h 474474"/>
              <a:gd name="connsiteX630" fmla="*/ 574193 w 1541218"/>
              <a:gd name="connsiteY630" fmla="*/ 352018 h 474474"/>
              <a:gd name="connsiteX631" fmla="*/ 580261 w 1541218"/>
              <a:gd name="connsiteY631" fmla="*/ 352625 h 474474"/>
              <a:gd name="connsiteX632" fmla="*/ 586451 w 1541218"/>
              <a:gd name="connsiteY632" fmla="*/ 352929 h 474474"/>
              <a:gd name="connsiteX633" fmla="*/ 592519 w 1541218"/>
              <a:gd name="connsiteY633" fmla="*/ 352989 h 474474"/>
              <a:gd name="connsiteX634" fmla="*/ 598527 w 1541218"/>
              <a:gd name="connsiteY634" fmla="*/ 352807 h 474474"/>
              <a:gd name="connsiteX635" fmla="*/ 604656 w 1541218"/>
              <a:gd name="connsiteY635" fmla="*/ 352322 h 474474"/>
              <a:gd name="connsiteX636" fmla="*/ 610602 w 1541218"/>
              <a:gd name="connsiteY636" fmla="*/ 351594 h 474474"/>
              <a:gd name="connsiteX637" fmla="*/ 616610 w 1541218"/>
              <a:gd name="connsiteY637" fmla="*/ 350683 h 474474"/>
              <a:gd name="connsiteX638" fmla="*/ 622557 w 1541218"/>
              <a:gd name="connsiteY638" fmla="*/ 349530 h 474474"/>
              <a:gd name="connsiteX639" fmla="*/ 628503 w 1541218"/>
              <a:gd name="connsiteY639" fmla="*/ 348135 h 474474"/>
              <a:gd name="connsiteX640" fmla="*/ 634390 w 1541218"/>
              <a:gd name="connsiteY640" fmla="*/ 346557 h 474474"/>
              <a:gd name="connsiteX641" fmla="*/ 640215 w 1541218"/>
              <a:gd name="connsiteY641" fmla="*/ 344736 h 474474"/>
              <a:gd name="connsiteX642" fmla="*/ 646040 w 1541218"/>
              <a:gd name="connsiteY642" fmla="*/ 342734 h 474474"/>
              <a:gd name="connsiteX643" fmla="*/ 651805 w 1541218"/>
              <a:gd name="connsiteY643" fmla="*/ 340428 h 474474"/>
              <a:gd name="connsiteX644" fmla="*/ 657509 w 1541218"/>
              <a:gd name="connsiteY644" fmla="*/ 338061 h 474474"/>
              <a:gd name="connsiteX645" fmla="*/ 663213 w 1541218"/>
              <a:gd name="connsiteY645" fmla="*/ 335452 h 474474"/>
              <a:gd name="connsiteX646" fmla="*/ 668796 w 1541218"/>
              <a:gd name="connsiteY646" fmla="*/ 332600 h 474474"/>
              <a:gd name="connsiteX647" fmla="*/ 674379 w 1541218"/>
              <a:gd name="connsiteY647" fmla="*/ 329627 h 474474"/>
              <a:gd name="connsiteX648" fmla="*/ 679901 w 1541218"/>
              <a:gd name="connsiteY648" fmla="*/ 326471 h 474474"/>
              <a:gd name="connsiteX649" fmla="*/ 685362 w 1541218"/>
              <a:gd name="connsiteY649" fmla="*/ 323194 h 474474"/>
              <a:gd name="connsiteX650" fmla="*/ 690824 w 1541218"/>
              <a:gd name="connsiteY650" fmla="*/ 319675 h 474474"/>
              <a:gd name="connsiteX651" fmla="*/ 696164 w 1541218"/>
              <a:gd name="connsiteY651" fmla="*/ 315973 h 474474"/>
              <a:gd name="connsiteX652" fmla="*/ 701443 w 1541218"/>
              <a:gd name="connsiteY652" fmla="*/ 312150 h 474474"/>
              <a:gd name="connsiteX653" fmla="*/ 706662 w 1541218"/>
              <a:gd name="connsiteY653" fmla="*/ 308206 h 474474"/>
              <a:gd name="connsiteX654" fmla="*/ 711820 w 1541218"/>
              <a:gd name="connsiteY654" fmla="*/ 304080 h 474474"/>
              <a:gd name="connsiteX655" fmla="*/ 716917 w 1541218"/>
              <a:gd name="connsiteY655" fmla="*/ 299832 h 474474"/>
              <a:gd name="connsiteX656" fmla="*/ 721893 w 1541218"/>
              <a:gd name="connsiteY656" fmla="*/ 295463 h 474474"/>
              <a:gd name="connsiteX657" fmla="*/ 728932 w 1541218"/>
              <a:gd name="connsiteY657" fmla="*/ 289880 h 474474"/>
              <a:gd name="connsiteX658" fmla="*/ 735971 w 1541218"/>
              <a:gd name="connsiteY658" fmla="*/ 285329 h 474474"/>
              <a:gd name="connsiteX659" fmla="*/ 743071 w 1541218"/>
              <a:gd name="connsiteY659" fmla="*/ 281567 h 474474"/>
              <a:gd name="connsiteX660" fmla="*/ 750110 w 1541218"/>
              <a:gd name="connsiteY660" fmla="*/ 278593 h 474474"/>
              <a:gd name="connsiteX661" fmla="*/ 757088 w 1541218"/>
              <a:gd name="connsiteY661" fmla="*/ 276469 h 474474"/>
              <a:gd name="connsiteX662" fmla="*/ 764127 w 1541218"/>
              <a:gd name="connsiteY662" fmla="*/ 275074 h 474474"/>
              <a:gd name="connsiteX663" fmla="*/ 771106 w 1541218"/>
              <a:gd name="connsiteY663" fmla="*/ 274406 h 474474"/>
              <a:gd name="connsiteX664" fmla="*/ 778145 w 1541218"/>
              <a:gd name="connsiteY664" fmla="*/ 274406 h 474474"/>
              <a:gd name="connsiteX665" fmla="*/ 785123 w 1541218"/>
              <a:gd name="connsiteY665" fmla="*/ 275074 h 474474"/>
              <a:gd name="connsiteX666" fmla="*/ 791980 w 1541218"/>
              <a:gd name="connsiteY666" fmla="*/ 276227 h 474474"/>
              <a:gd name="connsiteX667" fmla="*/ 798898 w 1541218"/>
              <a:gd name="connsiteY667" fmla="*/ 278047 h 474474"/>
              <a:gd name="connsiteX668" fmla="*/ 805816 w 1541218"/>
              <a:gd name="connsiteY668" fmla="*/ 280353 h 474474"/>
              <a:gd name="connsiteX669" fmla="*/ 812551 w 1541218"/>
              <a:gd name="connsiteY669" fmla="*/ 283144 h 474474"/>
              <a:gd name="connsiteX670" fmla="*/ 819348 w 1541218"/>
              <a:gd name="connsiteY670" fmla="*/ 286361 h 474474"/>
              <a:gd name="connsiteX671" fmla="*/ 826144 w 1541218"/>
              <a:gd name="connsiteY671" fmla="*/ 290001 h 474474"/>
              <a:gd name="connsiteX672" fmla="*/ 832758 w 1541218"/>
              <a:gd name="connsiteY672" fmla="*/ 294067 h 474474"/>
              <a:gd name="connsiteX673" fmla="*/ 839373 w 1541218"/>
              <a:gd name="connsiteY673" fmla="*/ 298436 h 474474"/>
              <a:gd name="connsiteX674" fmla="*/ 845987 w 1541218"/>
              <a:gd name="connsiteY674" fmla="*/ 303048 h 474474"/>
              <a:gd name="connsiteX675" fmla="*/ 852419 w 1541218"/>
              <a:gd name="connsiteY675" fmla="*/ 307963 h 474474"/>
              <a:gd name="connsiteX676" fmla="*/ 858851 w 1541218"/>
              <a:gd name="connsiteY676" fmla="*/ 313061 h 474474"/>
              <a:gd name="connsiteX677" fmla="*/ 865162 w 1541218"/>
              <a:gd name="connsiteY677" fmla="*/ 318401 h 474474"/>
              <a:gd name="connsiteX678" fmla="*/ 871413 w 1541218"/>
              <a:gd name="connsiteY678" fmla="*/ 323801 h 474474"/>
              <a:gd name="connsiteX679" fmla="*/ 877602 w 1541218"/>
              <a:gd name="connsiteY679" fmla="*/ 329384 h 474474"/>
              <a:gd name="connsiteX680" fmla="*/ 883670 w 1541218"/>
              <a:gd name="connsiteY680" fmla="*/ 334967 h 474474"/>
              <a:gd name="connsiteX681" fmla="*/ 889617 w 1541218"/>
              <a:gd name="connsiteY681" fmla="*/ 340610 h 474474"/>
              <a:gd name="connsiteX682" fmla="*/ 895503 w 1541218"/>
              <a:gd name="connsiteY682" fmla="*/ 346193 h 474474"/>
              <a:gd name="connsiteX683" fmla="*/ 901329 w 1541218"/>
              <a:gd name="connsiteY683" fmla="*/ 351776 h 474474"/>
              <a:gd name="connsiteX684" fmla="*/ 907033 w 1541218"/>
              <a:gd name="connsiteY684" fmla="*/ 357298 h 474474"/>
              <a:gd name="connsiteX685" fmla="*/ 912616 w 1541218"/>
              <a:gd name="connsiteY685" fmla="*/ 362638 h 474474"/>
              <a:gd name="connsiteX686" fmla="*/ 918077 w 1541218"/>
              <a:gd name="connsiteY686" fmla="*/ 367856 h 474474"/>
              <a:gd name="connsiteX687" fmla="*/ 923417 w 1541218"/>
              <a:gd name="connsiteY687" fmla="*/ 372832 h 474474"/>
              <a:gd name="connsiteX688" fmla="*/ 928575 w 1541218"/>
              <a:gd name="connsiteY688" fmla="*/ 377626 h 474474"/>
              <a:gd name="connsiteX689" fmla="*/ 938466 w 1541218"/>
              <a:gd name="connsiteY689" fmla="*/ 386061 h 474474"/>
              <a:gd name="connsiteX690" fmla="*/ 948539 w 1541218"/>
              <a:gd name="connsiteY690" fmla="*/ 394010 h 474474"/>
              <a:gd name="connsiteX691" fmla="*/ 958855 w 1541218"/>
              <a:gd name="connsiteY691" fmla="*/ 401474 h 474474"/>
              <a:gd name="connsiteX692" fmla="*/ 969353 w 1541218"/>
              <a:gd name="connsiteY692" fmla="*/ 408452 h 474474"/>
              <a:gd name="connsiteX693" fmla="*/ 979972 w 1541218"/>
              <a:gd name="connsiteY693" fmla="*/ 414824 h 474474"/>
              <a:gd name="connsiteX694" fmla="*/ 990774 w 1541218"/>
              <a:gd name="connsiteY694" fmla="*/ 420649 h 474474"/>
              <a:gd name="connsiteX695" fmla="*/ 1001757 w 1541218"/>
              <a:gd name="connsiteY695" fmla="*/ 425868 h 474474"/>
              <a:gd name="connsiteX696" fmla="*/ 1012862 w 1541218"/>
              <a:gd name="connsiteY696" fmla="*/ 430541 h 474474"/>
              <a:gd name="connsiteX697" fmla="*/ 1024027 w 1541218"/>
              <a:gd name="connsiteY697" fmla="*/ 434606 h 474474"/>
              <a:gd name="connsiteX698" fmla="*/ 1035375 w 1541218"/>
              <a:gd name="connsiteY698" fmla="*/ 438065 h 474474"/>
              <a:gd name="connsiteX699" fmla="*/ 1046844 w 1541218"/>
              <a:gd name="connsiteY699" fmla="*/ 440917 h 474474"/>
              <a:gd name="connsiteX700" fmla="*/ 1058373 w 1541218"/>
              <a:gd name="connsiteY700" fmla="*/ 443102 h 474474"/>
              <a:gd name="connsiteX701" fmla="*/ 1069903 w 1541218"/>
              <a:gd name="connsiteY701" fmla="*/ 444558 h 474474"/>
              <a:gd name="connsiteX702" fmla="*/ 1081554 w 1541218"/>
              <a:gd name="connsiteY702" fmla="*/ 445468 h 474474"/>
              <a:gd name="connsiteX703" fmla="*/ 1093265 w 1541218"/>
              <a:gd name="connsiteY703" fmla="*/ 445650 h 474474"/>
              <a:gd name="connsiteX704" fmla="*/ 1104977 w 1541218"/>
              <a:gd name="connsiteY704" fmla="*/ 445165 h 474474"/>
              <a:gd name="connsiteX705" fmla="*/ 1116810 w 1541218"/>
              <a:gd name="connsiteY705" fmla="*/ 443951 h 474474"/>
              <a:gd name="connsiteX706" fmla="*/ 1128521 w 1541218"/>
              <a:gd name="connsiteY706" fmla="*/ 442009 h 474474"/>
              <a:gd name="connsiteX707" fmla="*/ 1140233 w 1541218"/>
              <a:gd name="connsiteY707" fmla="*/ 439339 h 474474"/>
              <a:gd name="connsiteX708" fmla="*/ 1152066 w 1541218"/>
              <a:gd name="connsiteY708" fmla="*/ 435941 h 474474"/>
              <a:gd name="connsiteX709" fmla="*/ 1163717 w 1541218"/>
              <a:gd name="connsiteY709" fmla="*/ 431754 h 474474"/>
              <a:gd name="connsiteX710" fmla="*/ 1175368 w 1541218"/>
              <a:gd name="connsiteY710" fmla="*/ 426839 h 474474"/>
              <a:gd name="connsiteX711" fmla="*/ 1187019 w 1541218"/>
              <a:gd name="connsiteY711" fmla="*/ 421074 h 474474"/>
              <a:gd name="connsiteX712" fmla="*/ 1198548 w 1541218"/>
              <a:gd name="connsiteY712" fmla="*/ 414581 h 474474"/>
              <a:gd name="connsiteX713" fmla="*/ 1210017 w 1541218"/>
              <a:gd name="connsiteY713" fmla="*/ 407239 h 474474"/>
              <a:gd name="connsiteX714" fmla="*/ 1221364 w 1541218"/>
              <a:gd name="connsiteY714" fmla="*/ 399047 h 474474"/>
              <a:gd name="connsiteX715" fmla="*/ 1232712 w 1541218"/>
              <a:gd name="connsiteY715" fmla="*/ 390066 h 474474"/>
              <a:gd name="connsiteX716" fmla="*/ 1243817 w 1541218"/>
              <a:gd name="connsiteY716" fmla="*/ 380175 h 474474"/>
              <a:gd name="connsiteX717" fmla="*/ 1254861 w 1541218"/>
              <a:gd name="connsiteY717" fmla="*/ 369495 h 474474"/>
              <a:gd name="connsiteX718" fmla="*/ 1265662 w 1541218"/>
              <a:gd name="connsiteY718" fmla="*/ 357904 h 474474"/>
              <a:gd name="connsiteX719" fmla="*/ 1276403 w 1541218"/>
              <a:gd name="connsiteY719" fmla="*/ 345343 h 474474"/>
              <a:gd name="connsiteX720" fmla="*/ 1286961 w 1541218"/>
              <a:gd name="connsiteY720" fmla="*/ 331933 h 474474"/>
              <a:gd name="connsiteX721" fmla="*/ 1289328 w 1541218"/>
              <a:gd name="connsiteY721" fmla="*/ 328656 h 474474"/>
              <a:gd name="connsiteX722" fmla="*/ 1291695 w 1541218"/>
              <a:gd name="connsiteY722" fmla="*/ 325379 h 474474"/>
              <a:gd name="connsiteX723" fmla="*/ 1294001 w 1541218"/>
              <a:gd name="connsiteY723" fmla="*/ 321981 h 474474"/>
              <a:gd name="connsiteX724" fmla="*/ 1296246 w 1541218"/>
              <a:gd name="connsiteY724" fmla="*/ 318583 h 474474"/>
              <a:gd name="connsiteX725" fmla="*/ 1298491 w 1541218"/>
              <a:gd name="connsiteY725" fmla="*/ 315063 h 474474"/>
              <a:gd name="connsiteX726" fmla="*/ 1300676 w 1541218"/>
              <a:gd name="connsiteY726" fmla="*/ 311665 h 474474"/>
              <a:gd name="connsiteX727" fmla="*/ 1302921 w 1541218"/>
              <a:gd name="connsiteY727" fmla="*/ 308145 h 474474"/>
              <a:gd name="connsiteX728" fmla="*/ 1305045 w 1541218"/>
              <a:gd name="connsiteY728" fmla="*/ 304626 h 474474"/>
              <a:gd name="connsiteX729" fmla="*/ 1309292 w 1541218"/>
              <a:gd name="connsiteY729" fmla="*/ 297465 h 474474"/>
              <a:gd name="connsiteX730" fmla="*/ 1313419 w 1541218"/>
              <a:gd name="connsiteY730" fmla="*/ 290305 h 474474"/>
              <a:gd name="connsiteX731" fmla="*/ 1317606 w 1541218"/>
              <a:gd name="connsiteY731" fmla="*/ 283205 h 474474"/>
              <a:gd name="connsiteX732" fmla="*/ 1321732 w 1541218"/>
              <a:gd name="connsiteY732" fmla="*/ 276045 h 474474"/>
              <a:gd name="connsiteX733" fmla="*/ 1325858 w 1541218"/>
              <a:gd name="connsiteY733" fmla="*/ 268945 h 474474"/>
              <a:gd name="connsiteX734" fmla="*/ 1329985 w 1541218"/>
              <a:gd name="connsiteY734" fmla="*/ 262027 h 474474"/>
              <a:gd name="connsiteX735" fmla="*/ 1332048 w 1541218"/>
              <a:gd name="connsiteY735" fmla="*/ 258568 h 474474"/>
              <a:gd name="connsiteX736" fmla="*/ 1334172 w 1541218"/>
              <a:gd name="connsiteY736" fmla="*/ 255170 h 474474"/>
              <a:gd name="connsiteX737" fmla="*/ 1336296 w 1541218"/>
              <a:gd name="connsiteY737" fmla="*/ 251772 h 474474"/>
              <a:gd name="connsiteX738" fmla="*/ 1338420 w 1541218"/>
              <a:gd name="connsiteY738" fmla="*/ 248495 h 474474"/>
              <a:gd name="connsiteX739" fmla="*/ 1340543 w 1541218"/>
              <a:gd name="connsiteY739" fmla="*/ 245218 h 474474"/>
              <a:gd name="connsiteX740" fmla="*/ 1342728 w 1541218"/>
              <a:gd name="connsiteY740" fmla="*/ 242002 h 474474"/>
              <a:gd name="connsiteX741" fmla="*/ 1344913 w 1541218"/>
              <a:gd name="connsiteY741" fmla="*/ 238907 h 474474"/>
              <a:gd name="connsiteX742" fmla="*/ 1347218 w 1541218"/>
              <a:gd name="connsiteY742" fmla="*/ 235813 h 474474"/>
              <a:gd name="connsiteX743" fmla="*/ 1349464 w 1541218"/>
              <a:gd name="connsiteY743" fmla="*/ 232839 h 474474"/>
              <a:gd name="connsiteX744" fmla="*/ 1351709 w 1541218"/>
              <a:gd name="connsiteY744" fmla="*/ 229866 h 474474"/>
              <a:gd name="connsiteX745" fmla="*/ 1354075 w 1541218"/>
              <a:gd name="connsiteY745" fmla="*/ 227014 h 474474"/>
              <a:gd name="connsiteX746" fmla="*/ 1356503 w 1541218"/>
              <a:gd name="connsiteY746" fmla="*/ 224222 h 474474"/>
              <a:gd name="connsiteX747" fmla="*/ 1357231 w 1541218"/>
              <a:gd name="connsiteY747" fmla="*/ 220278 h 474474"/>
              <a:gd name="connsiteX748" fmla="*/ 1358020 w 1541218"/>
              <a:gd name="connsiteY748" fmla="*/ 216455 h 474474"/>
              <a:gd name="connsiteX749" fmla="*/ 1358566 w 1541218"/>
              <a:gd name="connsiteY749" fmla="*/ 212632 h 474474"/>
              <a:gd name="connsiteX750" fmla="*/ 1359051 w 1541218"/>
              <a:gd name="connsiteY750" fmla="*/ 208870 h 474474"/>
              <a:gd name="connsiteX751" fmla="*/ 1359415 w 1541218"/>
              <a:gd name="connsiteY751" fmla="*/ 205168 h 474474"/>
              <a:gd name="connsiteX752" fmla="*/ 1359658 w 1541218"/>
              <a:gd name="connsiteY752" fmla="*/ 201527 h 474474"/>
              <a:gd name="connsiteX753" fmla="*/ 1359901 w 1541218"/>
              <a:gd name="connsiteY753" fmla="*/ 198008 h 474474"/>
              <a:gd name="connsiteX754" fmla="*/ 1360022 w 1541218"/>
              <a:gd name="connsiteY754" fmla="*/ 194488 h 474474"/>
              <a:gd name="connsiteX755" fmla="*/ 1359962 w 1541218"/>
              <a:gd name="connsiteY755" fmla="*/ 191029 h 474474"/>
              <a:gd name="connsiteX756" fmla="*/ 1359840 w 1541218"/>
              <a:gd name="connsiteY756" fmla="*/ 187571 h 474474"/>
              <a:gd name="connsiteX757" fmla="*/ 1359598 w 1541218"/>
              <a:gd name="connsiteY757" fmla="*/ 184233 h 474474"/>
              <a:gd name="connsiteX758" fmla="*/ 1359294 w 1541218"/>
              <a:gd name="connsiteY758" fmla="*/ 180956 h 474474"/>
              <a:gd name="connsiteX759" fmla="*/ 1358930 w 1541218"/>
              <a:gd name="connsiteY759" fmla="*/ 177679 h 474474"/>
              <a:gd name="connsiteX760" fmla="*/ 1358445 w 1541218"/>
              <a:gd name="connsiteY760" fmla="*/ 174463 h 474474"/>
              <a:gd name="connsiteX761" fmla="*/ 1357777 w 1541218"/>
              <a:gd name="connsiteY761" fmla="*/ 171369 h 474474"/>
              <a:gd name="connsiteX762" fmla="*/ 1357110 w 1541218"/>
              <a:gd name="connsiteY762" fmla="*/ 168274 h 474474"/>
              <a:gd name="connsiteX763" fmla="*/ 1356381 w 1541218"/>
              <a:gd name="connsiteY763" fmla="*/ 165300 h 474474"/>
              <a:gd name="connsiteX764" fmla="*/ 1355471 w 1541218"/>
              <a:gd name="connsiteY764" fmla="*/ 162327 h 474474"/>
              <a:gd name="connsiteX765" fmla="*/ 1354561 w 1541218"/>
              <a:gd name="connsiteY765" fmla="*/ 159475 h 474474"/>
              <a:gd name="connsiteX766" fmla="*/ 1353469 w 1541218"/>
              <a:gd name="connsiteY766" fmla="*/ 156623 h 474474"/>
              <a:gd name="connsiteX767" fmla="*/ 1352316 w 1541218"/>
              <a:gd name="connsiteY767" fmla="*/ 153892 h 474474"/>
              <a:gd name="connsiteX768" fmla="*/ 1351163 w 1541218"/>
              <a:gd name="connsiteY768" fmla="*/ 151162 h 474474"/>
              <a:gd name="connsiteX769" fmla="*/ 1349828 w 1541218"/>
              <a:gd name="connsiteY769" fmla="*/ 148492 h 474474"/>
              <a:gd name="connsiteX770" fmla="*/ 1348432 w 1541218"/>
              <a:gd name="connsiteY770" fmla="*/ 145943 h 474474"/>
              <a:gd name="connsiteX771" fmla="*/ 1347036 w 1541218"/>
              <a:gd name="connsiteY771" fmla="*/ 143394 h 474474"/>
              <a:gd name="connsiteX772" fmla="*/ 1345459 w 1541218"/>
              <a:gd name="connsiteY772" fmla="*/ 140906 h 474474"/>
              <a:gd name="connsiteX773" fmla="*/ 1343820 w 1541218"/>
              <a:gd name="connsiteY773" fmla="*/ 138540 h 474474"/>
              <a:gd name="connsiteX774" fmla="*/ 1342121 w 1541218"/>
              <a:gd name="connsiteY774" fmla="*/ 136234 h 474474"/>
              <a:gd name="connsiteX775" fmla="*/ 1340301 w 1541218"/>
              <a:gd name="connsiteY775" fmla="*/ 133867 h 474474"/>
              <a:gd name="connsiteX776" fmla="*/ 1338480 w 1541218"/>
              <a:gd name="connsiteY776" fmla="*/ 131683 h 474474"/>
              <a:gd name="connsiteX777" fmla="*/ 1336538 w 1541218"/>
              <a:gd name="connsiteY777" fmla="*/ 129559 h 474474"/>
              <a:gd name="connsiteX778" fmla="*/ 1334475 w 1541218"/>
              <a:gd name="connsiteY778" fmla="*/ 127435 h 474474"/>
              <a:gd name="connsiteX779" fmla="*/ 1331866 w 1541218"/>
              <a:gd name="connsiteY779" fmla="*/ 125311 h 474474"/>
              <a:gd name="connsiteX780" fmla="*/ 1329135 w 1541218"/>
              <a:gd name="connsiteY780" fmla="*/ 123248 h 474474"/>
              <a:gd name="connsiteX781" fmla="*/ 1326223 w 1541218"/>
              <a:gd name="connsiteY781" fmla="*/ 121306 h 474474"/>
              <a:gd name="connsiteX782" fmla="*/ 1323310 w 1541218"/>
              <a:gd name="connsiteY782" fmla="*/ 119486 h 474474"/>
              <a:gd name="connsiteX783" fmla="*/ 1320215 w 1541218"/>
              <a:gd name="connsiteY783" fmla="*/ 117787 h 474474"/>
              <a:gd name="connsiteX784" fmla="*/ 1317060 w 1541218"/>
              <a:gd name="connsiteY784" fmla="*/ 116209 h 474474"/>
              <a:gd name="connsiteX785" fmla="*/ 1313904 w 1541218"/>
              <a:gd name="connsiteY785" fmla="*/ 114752 h 474474"/>
              <a:gd name="connsiteX786" fmla="*/ 1310567 w 1541218"/>
              <a:gd name="connsiteY786" fmla="*/ 113478 h 474474"/>
              <a:gd name="connsiteX787" fmla="*/ 1307229 w 1541218"/>
              <a:gd name="connsiteY787" fmla="*/ 112265 h 474474"/>
              <a:gd name="connsiteX788" fmla="*/ 1303831 w 1541218"/>
              <a:gd name="connsiteY788" fmla="*/ 111233 h 474474"/>
              <a:gd name="connsiteX789" fmla="*/ 1300372 w 1541218"/>
              <a:gd name="connsiteY789" fmla="*/ 110262 h 474474"/>
              <a:gd name="connsiteX790" fmla="*/ 1296913 w 1541218"/>
              <a:gd name="connsiteY790" fmla="*/ 109473 h 474474"/>
              <a:gd name="connsiteX791" fmla="*/ 1293394 w 1541218"/>
              <a:gd name="connsiteY791" fmla="*/ 108684 h 474474"/>
              <a:gd name="connsiteX792" fmla="*/ 1289935 w 1541218"/>
              <a:gd name="connsiteY792" fmla="*/ 108138 h 474474"/>
              <a:gd name="connsiteX793" fmla="*/ 1286415 w 1541218"/>
              <a:gd name="connsiteY793" fmla="*/ 107713 h 474474"/>
              <a:gd name="connsiteX794" fmla="*/ 1282896 w 1541218"/>
              <a:gd name="connsiteY794" fmla="*/ 107410 h 474474"/>
              <a:gd name="connsiteX795" fmla="*/ 1279376 w 1541218"/>
              <a:gd name="connsiteY795" fmla="*/ 107167 h 474474"/>
              <a:gd name="connsiteX796" fmla="*/ 1275857 w 1541218"/>
              <a:gd name="connsiteY796" fmla="*/ 107107 h 474474"/>
              <a:gd name="connsiteX797" fmla="*/ 1272398 w 1541218"/>
              <a:gd name="connsiteY797" fmla="*/ 107167 h 474474"/>
              <a:gd name="connsiteX798" fmla="*/ 1268939 w 1541218"/>
              <a:gd name="connsiteY798" fmla="*/ 107410 h 474474"/>
              <a:gd name="connsiteX799" fmla="*/ 1265601 w 1541218"/>
              <a:gd name="connsiteY799" fmla="*/ 107713 h 474474"/>
              <a:gd name="connsiteX800" fmla="*/ 1262325 w 1541218"/>
              <a:gd name="connsiteY800" fmla="*/ 108199 h 474474"/>
              <a:gd name="connsiteX801" fmla="*/ 1259048 w 1541218"/>
              <a:gd name="connsiteY801" fmla="*/ 108745 h 474474"/>
              <a:gd name="connsiteX802" fmla="*/ 1255832 w 1541218"/>
              <a:gd name="connsiteY802" fmla="*/ 109534 h 474474"/>
              <a:gd name="connsiteX803" fmla="*/ 1252676 w 1541218"/>
              <a:gd name="connsiteY803" fmla="*/ 110323 h 474474"/>
              <a:gd name="connsiteX804" fmla="*/ 1249703 w 1541218"/>
              <a:gd name="connsiteY804" fmla="*/ 111354 h 474474"/>
              <a:gd name="connsiteX805" fmla="*/ 1246790 w 1541218"/>
              <a:gd name="connsiteY805" fmla="*/ 112447 h 474474"/>
              <a:gd name="connsiteX806" fmla="*/ 1243999 w 1541218"/>
              <a:gd name="connsiteY806" fmla="*/ 113721 h 474474"/>
              <a:gd name="connsiteX807" fmla="*/ 1241268 w 1541218"/>
              <a:gd name="connsiteY807" fmla="*/ 115177 h 474474"/>
              <a:gd name="connsiteX808" fmla="*/ 1238719 w 1541218"/>
              <a:gd name="connsiteY808" fmla="*/ 116634 h 474474"/>
              <a:gd name="connsiteX809" fmla="*/ 1236231 w 1541218"/>
              <a:gd name="connsiteY809" fmla="*/ 118333 h 474474"/>
              <a:gd name="connsiteX810" fmla="*/ 1233926 w 1541218"/>
              <a:gd name="connsiteY810" fmla="*/ 120153 h 474474"/>
              <a:gd name="connsiteX811" fmla="*/ 1231013 w 1541218"/>
              <a:gd name="connsiteY811" fmla="*/ 122884 h 474474"/>
              <a:gd name="connsiteX812" fmla="*/ 1228221 w 1541218"/>
              <a:gd name="connsiteY812" fmla="*/ 125675 h 474474"/>
              <a:gd name="connsiteX813" fmla="*/ 1225734 w 1541218"/>
              <a:gd name="connsiteY813" fmla="*/ 128709 h 474474"/>
              <a:gd name="connsiteX814" fmla="*/ 1223367 w 1541218"/>
              <a:gd name="connsiteY814" fmla="*/ 131804 h 474474"/>
              <a:gd name="connsiteX815" fmla="*/ 1221304 w 1541218"/>
              <a:gd name="connsiteY815" fmla="*/ 135081 h 474474"/>
              <a:gd name="connsiteX816" fmla="*/ 1219423 w 1541218"/>
              <a:gd name="connsiteY816" fmla="*/ 138479 h 474474"/>
              <a:gd name="connsiteX817" fmla="*/ 1217784 w 1541218"/>
              <a:gd name="connsiteY817" fmla="*/ 141877 h 474474"/>
              <a:gd name="connsiteX818" fmla="*/ 1216449 w 1541218"/>
              <a:gd name="connsiteY818" fmla="*/ 145457 h 474474"/>
              <a:gd name="connsiteX819" fmla="*/ 1215236 w 1541218"/>
              <a:gd name="connsiteY819" fmla="*/ 149098 h 474474"/>
              <a:gd name="connsiteX820" fmla="*/ 1214325 w 1541218"/>
              <a:gd name="connsiteY820" fmla="*/ 152739 h 474474"/>
              <a:gd name="connsiteX821" fmla="*/ 1213597 w 1541218"/>
              <a:gd name="connsiteY821" fmla="*/ 156441 h 474474"/>
              <a:gd name="connsiteX822" fmla="*/ 1213112 w 1541218"/>
              <a:gd name="connsiteY822" fmla="*/ 160142 h 474474"/>
              <a:gd name="connsiteX823" fmla="*/ 1212869 w 1541218"/>
              <a:gd name="connsiteY823" fmla="*/ 163844 h 474474"/>
              <a:gd name="connsiteX824" fmla="*/ 1212808 w 1541218"/>
              <a:gd name="connsiteY824" fmla="*/ 167485 h 474474"/>
              <a:gd name="connsiteX825" fmla="*/ 1212990 w 1541218"/>
              <a:gd name="connsiteY825" fmla="*/ 171126 h 474474"/>
              <a:gd name="connsiteX826" fmla="*/ 1213354 w 1541218"/>
              <a:gd name="connsiteY826" fmla="*/ 174706 h 474474"/>
              <a:gd name="connsiteX827" fmla="*/ 1213961 w 1541218"/>
              <a:gd name="connsiteY827" fmla="*/ 178226 h 474474"/>
              <a:gd name="connsiteX828" fmla="*/ 1214871 w 1541218"/>
              <a:gd name="connsiteY828" fmla="*/ 181624 h 474474"/>
              <a:gd name="connsiteX829" fmla="*/ 1215903 w 1541218"/>
              <a:gd name="connsiteY829" fmla="*/ 184961 h 474474"/>
              <a:gd name="connsiteX830" fmla="*/ 1217238 w 1541218"/>
              <a:gd name="connsiteY830" fmla="*/ 188177 h 474474"/>
              <a:gd name="connsiteX831" fmla="*/ 1218755 w 1541218"/>
              <a:gd name="connsiteY831" fmla="*/ 191272 h 474474"/>
              <a:gd name="connsiteX832" fmla="*/ 1220515 w 1541218"/>
              <a:gd name="connsiteY832" fmla="*/ 194185 h 474474"/>
              <a:gd name="connsiteX833" fmla="*/ 1222457 w 1541218"/>
              <a:gd name="connsiteY833" fmla="*/ 196916 h 474474"/>
              <a:gd name="connsiteX834" fmla="*/ 1224641 w 1541218"/>
              <a:gd name="connsiteY834" fmla="*/ 199464 h 474474"/>
              <a:gd name="connsiteX835" fmla="*/ 1227069 w 1541218"/>
              <a:gd name="connsiteY835" fmla="*/ 201892 h 474474"/>
              <a:gd name="connsiteX836" fmla="*/ 1229739 w 1541218"/>
              <a:gd name="connsiteY836" fmla="*/ 204015 h 474474"/>
              <a:gd name="connsiteX837" fmla="*/ 1232591 w 1541218"/>
              <a:gd name="connsiteY837" fmla="*/ 205957 h 474474"/>
              <a:gd name="connsiteX838" fmla="*/ 1235746 w 1541218"/>
              <a:gd name="connsiteY838" fmla="*/ 207656 h 474474"/>
              <a:gd name="connsiteX839" fmla="*/ 1239084 w 1541218"/>
              <a:gd name="connsiteY839" fmla="*/ 208991 h 474474"/>
              <a:gd name="connsiteX840" fmla="*/ 1242603 w 1541218"/>
              <a:gd name="connsiteY840" fmla="*/ 210144 h 474474"/>
              <a:gd name="connsiteX841" fmla="*/ 1246426 w 1541218"/>
              <a:gd name="connsiteY841" fmla="*/ 210933 h 474474"/>
              <a:gd name="connsiteX842" fmla="*/ 1250370 w 1541218"/>
              <a:gd name="connsiteY842" fmla="*/ 211479 h 474474"/>
              <a:gd name="connsiteX843" fmla="*/ 1252434 w 1541218"/>
              <a:gd name="connsiteY843" fmla="*/ 211601 h 474474"/>
              <a:gd name="connsiteX844" fmla="*/ 1254375 w 1541218"/>
              <a:gd name="connsiteY844" fmla="*/ 211540 h 474474"/>
              <a:gd name="connsiteX845" fmla="*/ 1256256 w 1541218"/>
              <a:gd name="connsiteY845" fmla="*/ 211297 h 474474"/>
              <a:gd name="connsiteX846" fmla="*/ 1258077 w 1541218"/>
              <a:gd name="connsiteY846" fmla="*/ 210994 h 474474"/>
              <a:gd name="connsiteX847" fmla="*/ 1259837 w 1541218"/>
              <a:gd name="connsiteY847" fmla="*/ 210569 h 474474"/>
              <a:gd name="connsiteX848" fmla="*/ 1261536 w 1541218"/>
              <a:gd name="connsiteY848" fmla="*/ 210023 h 474474"/>
              <a:gd name="connsiteX849" fmla="*/ 1263114 w 1541218"/>
              <a:gd name="connsiteY849" fmla="*/ 209355 h 474474"/>
              <a:gd name="connsiteX850" fmla="*/ 1264631 w 1541218"/>
              <a:gd name="connsiteY850" fmla="*/ 208627 h 474474"/>
              <a:gd name="connsiteX851" fmla="*/ 1266087 w 1541218"/>
              <a:gd name="connsiteY851" fmla="*/ 207778 h 474474"/>
              <a:gd name="connsiteX852" fmla="*/ 1267422 w 1541218"/>
              <a:gd name="connsiteY852" fmla="*/ 206867 h 474474"/>
              <a:gd name="connsiteX853" fmla="*/ 1268696 w 1541218"/>
              <a:gd name="connsiteY853" fmla="*/ 205836 h 474474"/>
              <a:gd name="connsiteX854" fmla="*/ 1269910 w 1541218"/>
              <a:gd name="connsiteY854" fmla="*/ 204744 h 474474"/>
              <a:gd name="connsiteX855" fmla="*/ 1270941 w 1541218"/>
              <a:gd name="connsiteY855" fmla="*/ 203591 h 474474"/>
              <a:gd name="connsiteX856" fmla="*/ 1271973 w 1541218"/>
              <a:gd name="connsiteY856" fmla="*/ 202377 h 474474"/>
              <a:gd name="connsiteX857" fmla="*/ 1272883 w 1541218"/>
              <a:gd name="connsiteY857" fmla="*/ 201103 h 474474"/>
              <a:gd name="connsiteX858" fmla="*/ 1273733 w 1541218"/>
              <a:gd name="connsiteY858" fmla="*/ 199768 h 474474"/>
              <a:gd name="connsiteX859" fmla="*/ 1274461 w 1541218"/>
              <a:gd name="connsiteY859" fmla="*/ 198493 h 474474"/>
              <a:gd name="connsiteX860" fmla="*/ 1275129 w 1541218"/>
              <a:gd name="connsiteY860" fmla="*/ 197098 h 474474"/>
              <a:gd name="connsiteX861" fmla="*/ 1275614 w 1541218"/>
              <a:gd name="connsiteY861" fmla="*/ 195702 h 474474"/>
              <a:gd name="connsiteX862" fmla="*/ 1276039 w 1541218"/>
              <a:gd name="connsiteY862" fmla="*/ 194306 h 474474"/>
              <a:gd name="connsiteX863" fmla="*/ 1276342 w 1541218"/>
              <a:gd name="connsiteY863" fmla="*/ 192850 h 474474"/>
              <a:gd name="connsiteX864" fmla="*/ 1276524 w 1541218"/>
              <a:gd name="connsiteY864" fmla="*/ 191454 h 474474"/>
              <a:gd name="connsiteX865" fmla="*/ 1276646 w 1541218"/>
              <a:gd name="connsiteY865" fmla="*/ 189998 h 474474"/>
              <a:gd name="connsiteX866" fmla="*/ 1276646 w 1541218"/>
              <a:gd name="connsiteY866" fmla="*/ 188602 h 474474"/>
              <a:gd name="connsiteX867" fmla="*/ 1276524 w 1541218"/>
              <a:gd name="connsiteY867" fmla="*/ 187207 h 474474"/>
              <a:gd name="connsiteX868" fmla="*/ 1276281 w 1541218"/>
              <a:gd name="connsiteY868" fmla="*/ 185811 h 474474"/>
              <a:gd name="connsiteX869" fmla="*/ 1275917 w 1541218"/>
              <a:gd name="connsiteY869" fmla="*/ 184537 h 474474"/>
              <a:gd name="connsiteX870" fmla="*/ 1275493 w 1541218"/>
              <a:gd name="connsiteY870" fmla="*/ 183202 h 474474"/>
              <a:gd name="connsiteX871" fmla="*/ 1274825 w 1541218"/>
              <a:gd name="connsiteY871" fmla="*/ 181988 h 474474"/>
              <a:gd name="connsiteX872" fmla="*/ 1274158 w 1541218"/>
              <a:gd name="connsiteY872" fmla="*/ 180835 h 474474"/>
              <a:gd name="connsiteX873" fmla="*/ 1273308 w 1541218"/>
              <a:gd name="connsiteY873" fmla="*/ 179621 h 474474"/>
              <a:gd name="connsiteX874" fmla="*/ 1272337 w 1541218"/>
              <a:gd name="connsiteY874" fmla="*/ 178529 h 474474"/>
              <a:gd name="connsiteX875" fmla="*/ 1271245 w 1541218"/>
              <a:gd name="connsiteY875" fmla="*/ 177619 h 474474"/>
              <a:gd name="connsiteX876" fmla="*/ 1270092 w 1541218"/>
              <a:gd name="connsiteY876" fmla="*/ 176709 h 474474"/>
              <a:gd name="connsiteX877" fmla="*/ 1268818 w 1541218"/>
              <a:gd name="connsiteY877" fmla="*/ 175798 h 474474"/>
              <a:gd name="connsiteX878" fmla="*/ 1267543 w 1541218"/>
              <a:gd name="connsiteY878" fmla="*/ 174949 h 474474"/>
              <a:gd name="connsiteX879" fmla="*/ 1266330 w 1541218"/>
              <a:gd name="connsiteY879" fmla="*/ 174099 h 474474"/>
              <a:gd name="connsiteX880" fmla="*/ 1265055 w 1541218"/>
              <a:gd name="connsiteY880" fmla="*/ 173189 h 474474"/>
              <a:gd name="connsiteX881" fmla="*/ 1264509 w 1541218"/>
              <a:gd name="connsiteY881" fmla="*/ 172704 h 474474"/>
              <a:gd name="connsiteX882" fmla="*/ 1264024 w 1541218"/>
              <a:gd name="connsiteY882" fmla="*/ 172279 h 474474"/>
              <a:gd name="connsiteX883" fmla="*/ 1263417 w 1541218"/>
              <a:gd name="connsiteY883" fmla="*/ 171793 h 474474"/>
              <a:gd name="connsiteX884" fmla="*/ 1262931 w 1541218"/>
              <a:gd name="connsiteY884" fmla="*/ 171308 h 474474"/>
              <a:gd name="connsiteX885" fmla="*/ 1262507 w 1541218"/>
              <a:gd name="connsiteY885" fmla="*/ 170762 h 474474"/>
              <a:gd name="connsiteX886" fmla="*/ 1262082 w 1541218"/>
              <a:gd name="connsiteY886" fmla="*/ 170216 h 474474"/>
              <a:gd name="connsiteX887" fmla="*/ 1261718 w 1541218"/>
              <a:gd name="connsiteY887" fmla="*/ 169669 h 474474"/>
              <a:gd name="connsiteX888" fmla="*/ 1261414 w 1541218"/>
              <a:gd name="connsiteY888" fmla="*/ 169063 h 474474"/>
              <a:gd name="connsiteX889" fmla="*/ 1261172 w 1541218"/>
              <a:gd name="connsiteY889" fmla="*/ 168395 h 474474"/>
              <a:gd name="connsiteX890" fmla="*/ 1260990 w 1541218"/>
              <a:gd name="connsiteY890" fmla="*/ 167728 h 474474"/>
              <a:gd name="connsiteX891" fmla="*/ 1260868 w 1541218"/>
              <a:gd name="connsiteY891" fmla="*/ 166999 h 474474"/>
              <a:gd name="connsiteX892" fmla="*/ 1260747 w 1541218"/>
              <a:gd name="connsiteY892" fmla="*/ 166271 h 474474"/>
              <a:gd name="connsiteX893" fmla="*/ 1260808 w 1541218"/>
              <a:gd name="connsiteY893" fmla="*/ 165482 h 474474"/>
              <a:gd name="connsiteX894" fmla="*/ 1260868 w 1541218"/>
              <a:gd name="connsiteY894" fmla="*/ 164633 h 474474"/>
              <a:gd name="connsiteX895" fmla="*/ 1261050 w 1541218"/>
              <a:gd name="connsiteY895" fmla="*/ 163783 h 474474"/>
              <a:gd name="connsiteX896" fmla="*/ 1261293 w 1541218"/>
              <a:gd name="connsiteY896" fmla="*/ 162812 h 474474"/>
              <a:gd name="connsiteX897" fmla="*/ 1261596 w 1541218"/>
              <a:gd name="connsiteY897" fmla="*/ 161842 h 474474"/>
              <a:gd name="connsiteX898" fmla="*/ 1262021 w 1541218"/>
              <a:gd name="connsiteY898" fmla="*/ 160749 h 474474"/>
              <a:gd name="connsiteX899" fmla="*/ 1262567 w 1541218"/>
              <a:gd name="connsiteY899" fmla="*/ 159718 h 474474"/>
              <a:gd name="connsiteX900" fmla="*/ 1263174 w 1541218"/>
              <a:gd name="connsiteY900" fmla="*/ 158504 h 474474"/>
              <a:gd name="connsiteX901" fmla="*/ 1263720 w 1541218"/>
              <a:gd name="connsiteY901" fmla="*/ 157897 h 474474"/>
              <a:gd name="connsiteX902" fmla="*/ 1264388 w 1541218"/>
              <a:gd name="connsiteY902" fmla="*/ 157351 h 474474"/>
              <a:gd name="connsiteX903" fmla="*/ 1265055 w 1541218"/>
              <a:gd name="connsiteY903" fmla="*/ 156926 h 474474"/>
              <a:gd name="connsiteX904" fmla="*/ 1265784 w 1541218"/>
              <a:gd name="connsiteY904" fmla="*/ 156623 h 474474"/>
              <a:gd name="connsiteX905" fmla="*/ 1266633 w 1541218"/>
              <a:gd name="connsiteY905" fmla="*/ 156441 h 474474"/>
              <a:gd name="connsiteX906" fmla="*/ 1267422 w 1541218"/>
              <a:gd name="connsiteY906" fmla="*/ 156320 h 474474"/>
              <a:gd name="connsiteX907" fmla="*/ 1268393 w 1541218"/>
              <a:gd name="connsiteY907" fmla="*/ 156320 h 474474"/>
              <a:gd name="connsiteX908" fmla="*/ 1269303 w 1541218"/>
              <a:gd name="connsiteY908" fmla="*/ 156380 h 474474"/>
              <a:gd name="connsiteX909" fmla="*/ 1270274 w 1541218"/>
              <a:gd name="connsiteY909" fmla="*/ 156562 h 474474"/>
              <a:gd name="connsiteX910" fmla="*/ 1271245 w 1541218"/>
              <a:gd name="connsiteY910" fmla="*/ 156744 h 474474"/>
              <a:gd name="connsiteX911" fmla="*/ 1272337 w 1541218"/>
              <a:gd name="connsiteY911" fmla="*/ 157048 h 474474"/>
              <a:gd name="connsiteX912" fmla="*/ 1273429 w 1541218"/>
              <a:gd name="connsiteY912" fmla="*/ 157351 h 474474"/>
              <a:gd name="connsiteX913" fmla="*/ 1274461 w 1541218"/>
              <a:gd name="connsiteY913" fmla="*/ 157837 h 474474"/>
              <a:gd name="connsiteX914" fmla="*/ 1275614 w 1541218"/>
              <a:gd name="connsiteY914" fmla="*/ 158322 h 474474"/>
              <a:gd name="connsiteX915" fmla="*/ 1276706 w 1541218"/>
              <a:gd name="connsiteY915" fmla="*/ 158807 h 474474"/>
              <a:gd name="connsiteX916" fmla="*/ 1277798 w 1541218"/>
              <a:gd name="connsiteY916" fmla="*/ 159414 h 474474"/>
              <a:gd name="connsiteX917" fmla="*/ 1278951 w 1541218"/>
              <a:gd name="connsiteY917" fmla="*/ 160021 h 474474"/>
              <a:gd name="connsiteX918" fmla="*/ 1280044 w 1541218"/>
              <a:gd name="connsiteY918" fmla="*/ 160689 h 474474"/>
              <a:gd name="connsiteX919" fmla="*/ 1281136 w 1541218"/>
              <a:gd name="connsiteY919" fmla="*/ 161417 h 474474"/>
              <a:gd name="connsiteX920" fmla="*/ 1282228 w 1541218"/>
              <a:gd name="connsiteY920" fmla="*/ 162084 h 474474"/>
              <a:gd name="connsiteX921" fmla="*/ 1284352 w 1541218"/>
              <a:gd name="connsiteY921" fmla="*/ 163601 h 474474"/>
              <a:gd name="connsiteX922" fmla="*/ 1286355 w 1541218"/>
              <a:gd name="connsiteY922" fmla="*/ 165179 h 474474"/>
              <a:gd name="connsiteX923" fmla="*/ 1288236 w 1541218"/>
              <a:gd name="connsiteY923" fmla="*/ 166757 h 474474"/>
              <a:gd name="connsiteX924" fmla="*/ 1289874 w 1541218"/>
              <a:gd name="connsiteY924" fmla="*/ 168334 h 474474"/>
              <a:gd name="connsiteX925" fmla="*/ 1290602 w 1541218"/>
              <a:gd name="connsiteY925" fmla="*/ 169123 h 474474"/>
              <a:gd name="connsiteX926" fmla="*/ 1291270 w 1541218"/>
              <a:gd name="connsiteY926" fmla="*/ 169852 h 474474"/>
              <a:gd name="connsiteX927" fmla="*/ 1291937 w 1541218"/>
              <a:gd name="connsiteY927" fmla="*/ 170580 h 474474"/>
              <a:gd name="connsiteX928" fmla="*/ 1292483 w 1541218"/>
              <a:gd name="connsiteY928" fmla="*/ 171308 h 474474"/>
              <a:gd name="connsiteX929" fmla="*/ 1293818 w 1541218"/>
              <a:gd name="connsiteY929" fmla="*/ 173068 h 474474"/>
              <a:gd name="connsiteX930" fmla="*/ 1294971 w 1541218"/>
              <a:gd name="connsiteY930" fmla="*/ 175009 h 474474"/>
              <a:gd name="connsiteX931" fmla="*/ 1296064 w 1541218"/>
              <a:gd name="connsiteY931" fmla="*/ 177012 h 474474"/>
              <a:gd name="connsiteX932" fmla="*/ 1296974 w 1541218"/>
              <a:gd name="connsiteY932" fmla="*/ 179136 h 474474"/>
              <a:gd name="connsiteX933" fmla="*/ 1297823 w 1541218"/>
              <a:gd name="connsiteY933" fmla="*/ 181381 h 474474"/>
              <a:gd name="connsiteX934" fmla="*/ 1298491 w 1541218"/>
              <a:gd name="connsiteY934" fmla="*/ 183687 h 474474"/>
              <a:gd name="connsiteX935" fmla="*/ 1299098 w 1541218"/>
              <a:gd name="connsiteY935" fmla="*/ 186054 h 474474"/>
              <a:gd name="connsiteX936" fmla="*/ 1299523 w 1541218"/>
              <a:gd name="connsiteY936" fmla="*/ 188542 h 474474"/>
              <a:gd name="connsiteX937" fmla="*/ 1299826 w 1541218"/>
              <a:gd name="connsiteY937" fmla="*/ 190969 h 474474"/>
              <a:gd name="connsiteX938" fmla="*/ 1299947 w 1541218"/>
              <a:gd name="connsiteY938" fmla="*/ 193517 h 474474"/>
              <a:gd name="connsiteX939" fmla="*/ 1300008 w 1541218"/>
              <a:gd name="connsiteY939" fmla="*/ 196127 h 474474"/>
              <a:gd name="connsiteX940" fmla="*/ 1299887 w 1541218"/>
              <a:gd name="connsiteY940" fmla="*/ 198675 h 474474"/>
              <a:gd name="connsiteX941" fmla="*/ 1299644 w 1541218"/>
              <a:gd name="connsiteY941" fmla="*/ 201224 h 474474"/>
              <a:gd name="connsiteX942" fmla="*/ 1299219 w 1541218"/>
              <a:gd name="connsiteY942" fmla="*/ 203833 h 474474"/>
              <a:gd name="connsiteX943" fmla="*/ 1298612 w 1541218"/>
              <a:gd name="connsiteY943" fmla="*/ 206382 h 474474"/>
              <a:gd name="connsiteX944" fmla="*/ 1297945 w 1541218"/>
              <a:gd name="connsiteY944" fmla="*/ 208931 h 474474"/>
              <a:gd name="connsiteX945" fmla="*/ 1297095 w 1541218"/>
              <a:gd name="connsiteY945" fmla="*/ 211479 h 474474"/>
              <a:gd name="connsiteX946" fmla="*/ 1296124 w 1541218"/>
              <a:gd name="connsiteY946" fmla="*/ 213907 h 474474"/>
              <a:gd name="connsiteX947" fmla="*/ 1294911 w 1541218"/>
              <a:gd name="connsiteY947" fmla="*/ 216273 h 474474"/>
              <a:gd name="connsiteX948" fmla="*/ 1293697 w 1541218"/>
              <a:gd name="connsiteY948" fmla="*/ 218579 h 474474"/>
              <a:gd name="connsiteX949" fmla="*/ 1292180 w 1541218"/>
              <a:gd name="connsiteY949" fmla="*/ 220824 h 474474"/>
              <a:gd name="connsiteX950" fmla="*/ 1290542 w 1541218"/>
              <a:gd name="connsiteY950" fmla="*/ 223069 h 474474"/>
              <a:gd name="connsiteX951" fmla="*/ 1288782 w 1541218"/>
              <a:gd name="connsiteY951" fmla="*/ 225072 h 474474"/>
              <a:gd name="connsiteX952" fmla="*/ 1286840 w 1541218"/>
              <a:gd name="connsiteY952" fmla="*/ 227014 h 474474"/>
              <a:gd name="connsiteX953" fmla="*/ 1284716 w 1541218"/>
              <a:gd name="connsiteY953" fmla="*/ 228834 h 474474"/>
              <a:gd name="connsiteX954" fmla="*/ 1282350 w 1541218"/>
              <a:gd name="connsiteY954" fmla="*/ 230473 h 474474"/>
              <a:gd name="connsiteX955" fmla="*/ 1279922 w 1541218"/>
              <a:gd name="connsiteY955" fmla="*/ 231990 h 474474"/>
              <a:gd name="connsiteX956" fmla="*/ 1277313 w 1541218"/>
              <a:gd name="connsiteY956" fmla="*/ 233385 h 474474"/>
              <a:gd name="connsiteX957" fmla="*/ 1274522 w 1541218"/>
              <a:gd name="connsiteY957" fmla="*/ 234599 h 474474"/>
              <a:gd name="connsiteX958" fmla="*/ 1271548 w 1541218"/>
              <a:gd name="connsiteY958" fmla="*/ 235570 h 474474"/>
              <a:gd name="connsiteX959" fmla="*/ 1268393 w 1541218"/>
              <a:gd name="connsiteY959" fmla="*/ 236359 h 474474"/>
              <a:gd name="connsiteX960" fmla="*/ 1265055 w 1541218"/>
              <a:gd name="connsiteY960" fmla="*/ 237026 h 474474"/>
              <a:gd name="connsiteX961" fmla="*/ 1262689 w 1541218"/>
              <a:gd name="connsiteY961" fmla="*/ 237330 h 474474"/>
              <a:gd name="connsiteX962" fmla="*/ 1260383 w 1541218"/>
              <a:gd name="connsiteY962" fmla="*/ 237512 h 474474"/>
              <a:gd name="connsiteX963" fmla="*/ 1258016 w 1541218"/>
              <a:gd name="connsiteY963" fmla="*/ 237633 h 474474"/>
              <a:gd name="connsiteX964" fmla="*/ 1255771 w 1541218"/>
              <a:gd name="connsiteY964" fmla="*/ 237694 h 474474"/>
              <a:gd name="connsiteX965" fmla="*/ 1253526 w 1541218"/>
              <a:gd name="connsiteY965" fmla="*/ 237694 h 474474"/>
              <a:gd name="connsiteX966" fmla="*/ 1251341 w 1541218"/>
              <a:gd name="connsiteY966" fmla="*/ 237633 h 474474"/>
              <a:gd name="connsiteX967" fmla="*/ 1249096 w 1541218"/>
              <a:gd name="connsiteY967" fmla="*/ 237451 h 474474"/>
              <a:gd name="connsiteX968" fmla="*/ 1246972 w 1541218"/>
              <a:gd name="connsiteY968" fmla="*/ 237269 h 474474"/>
              <a:gd name="connsiteX969" fmla="*/ 1244848 w 1541218"/>
              <a:gd name="connsiteY969" fmla="*/ 236966 h 474474"/>
              <a:gd name="connsiteX970" fmla="*/ 1242724 w 1541218"/>
              <a:gd name="connsiteY970" fmla="*/ 236602 h 474474"/>
              <a:gd name="connsiteX971" fmla="*/ 1240601 w 1541218"/>
              <a:gd name="connsiteY971" fmla="*/ 236177 h 474474"/>
              <a:gd name="connsiteX972" fmla="*/ 1238537 w 1541218"/>
              <a:gd name="connsiteY972" fmla="*/ 235691 h 474474"/>
              <a:gd name="connsiteX973" fmla="*/ 1236474 w 1541218"/>
              <a:gd name="connsiteY973" fmla="*/ 235206 h 474474"/>
              <a:gd name="connsiteX974" fmla="*/ 1234350 w 1541218"/>
              <a:gd name="connsiteY974" fmla="*/ 234660 h 474474"/>
              <a:gd name="connsiteX975" fmla="*/ 1232287 w 1541218"/>
              <a:gd name="connsiteY975" fmla="*/ 233992 h 474474"/>
              <a:gd name="connsiteX976" fmla="*/ 1230285 w 1541218"/>
              <a:gd name="connsiteY976" fmla="*/ 233385 h 474474"/>
              <a:gd name="connsiteX977" fmla="*/ 1230952 w 1541218"/>
              <a:gd name="connsiteY977" fmla="*/ 236784 h 474474"/>
              <a:gd name="connsiteX978" fmla="*/ 1231498 w 1541218"/>
              <a:gd name="connsiteY978" fmla="*/ 240182 h 474474"/>
              <a:gd name="connsiteX979" fmla="*/ 1231923 w 1541218"/>
              <a:gd name="connsiteY979" fmla="*/ 243580 h 474474"/>
              <a:gd name="connsiteX980" fmla="*/ 1232287 w 1541218"/>
              <a:gd name="connsiteY980" fmla="*/ 247039 h 474474"/>
              <a:gd name="connsiteX981" fmla="*/ 1232591 w 1541218"/>
              <a:gd name="connsiteY981" fmla="*/ 250437 h 474474"/>
              <a:gd name="connsiteX982" fmla="*/ 1232894 w 1541218"/>
              <a:gd name="connsiteY982" fmla="*/ 253835 h 474474"/>
              <a:gd name="connsiteX983" fmla="*/ 1233015 w 1541218"/>
              <a:gd name="connsiteY983" fmla="*/ 257173 h 474474"/>
              <a:gd name="connsiteX984" fmla="*/ 1233015 w 1541218"/>
              <a:gd name="connsiteY984" fmla="*/ 260510 h 474474"/>
              <a:gd name="connsiteX985" fmla="*/ 1233015 w 1541218"/>
              <a:gd name="connsiteY985" fmla="*/ 263848 h 474474"/>
              <a:gd name="connsiteX986" fmla="*/ 1232894 w 1541218"/>
              <a:gd name="connsiteY986" fmla="*/ 267124 h 474474"/>
              <a:gd name="connsiteX987" fmla="*/ 1232591 w 1541218"/>
              <a:gd name="connsiteY987" fmla="*/ 270401 h 474474"/>
              <a:gd name="connsiteX988" fmla="*/ 1232287 w 1541218"/>
              <a:gd name="connsiteY988" fmla="*/ 273678 h 474474"/>
              <a:gd name="connsiteX989" fmla="*/ 1231923 w 1541218"/>
              <a:gd name="connsiteY989" fmla="*/ 276834 h 474474"/>
              <a:gd name="connsiteX990" fmla="*/ 1231498 w 1541218"/>
              <a:gd name="connsiteY990" fmla="*/ 280050 h 474474"/>
              <a:gd name="connsiteX991" fmla="*/ 1230952 w 1541218"/>
              <a:gd name="connsiteY991" fmla="*/ 283205 h 474474"/>
              <a:gd name="connsiteX992" fmla="*/ 1230285 w 1541218"/>
              <a:gd name="connsiteY992" fmla="*/ 286300 h 474474"/>
              <a:gd name="connsiteX993" fmla="*/ 1228707 w 1541218"/>
              <a:gd name="connsiteY993" fmla="*/ 292732 h 474474"/>
              <a:gd name="connsiteX994" fmla="*/ 1226886 w 1541218"/>
              <a:gd name="connsiteY994" fmla="*/ 298982 h 474474"/>
              <a:gd name="connsiteX995" fmla="*/ 1224763 w 1541218"/>
              <a:gd name="connsiteY995" fmla="*/ 304990 h 474474"/>
              <a:gd name="connsiteX996" fmla="*/ 1222335 w 1541218"/>
              <a:gd name="connsiteY996" fmla="*/ 310815 h 474474"/>
              <a:gd name="connsiteX997" fmla="*/ 1219605 w 1541218"/>
              <a:gd name="connsiteY997" fmla="*/ 316519 h 474474"/>
              <a:gd name="connsiteX998" fmla="*/ 1216631 w 1541218"/>
              <a:gd name="connsiteY998" fmla="*/ 322041 h 474474"/>
              <a:gd name="connsiteX999" fmla="*/ 1213415 w 1541218"/>
              <a:gd name="connsiteY999" fmla="*/ 327321 h 474474"/>
              <a:gd name="connsiteX1000" fmla="*/ 1209956 w 1541218"/>
              <a:gd name="connsiteY1000" fmla="*/ 332357 h 474474"/>
              <a:gd name="connsiteX1001" fmla="*/ 1206255 w 1541218"/>
              <a:gd name="connsiteY1001" fmla="*/ 337333 h 474474"/>
              <a:gd name="connsiteX1002" fmla="*/ 1202310 w 1541218"/>
              <a:gd name="connsiteY1002" fmla="*/ 342006 h 474474"/>
              <a:gd name="connsiteX1003" fmla="*/ 1198184 w 1541218"/>
              <a:gd name="connsiteY1003" fmla="*/ 346557 h 474474"/>
              <a:gd name="connsiteX1004" fmla="*/ 1193815 w 1541218"/>
              <a:gd name="connsiteY1004" fmla="*/ 350865 h 474474"/>
              <a:gd name="connsiteX1005" fmla="*/ 1189324 w 1541218"/>
              <a:gd name="connsiteY1005" fmla="*/ 354992 h 474474"/>
              <a:gd name="connsiteX1006" fmla="*/ 1184591 w 1541218"/>
              <a:gd name="connsiteY1006" fmla="*/ 358936 h 474474"/>
              <a:gd name="connsiteX1007" fmla="*/ 1179737 w 1541218"/>
              <a:gd name="connsiteY1007" fmla="*/ 362638 h 474474"/>
              <a:gd name="connsiteX1008" fmla="*/ 1174700 w 1541218"/>
              <a:gd name="connsiteY1008" fmla="*/ 366218 h 474474"/>
              <a:gd name="connsiteX1009" fmla="*/ 1169542 w 1541218"/>
              <a:gd name="connsiteY1009" fmla="*/ 369555 h 474474"/>
              <a:gd name="connsiteX1010" fmla="*/ 1164202 w 1541218"/>
              <a:gd name="connsiteY1010" fmla="*/ 372589 h 474474"/>
              <a:gd name="connsiteX1011" fmla="*/ 1158802 w 1541218"/>
              <a:gd name="connsiteY1011" fmla="*/ 375563 h 474474"/>
              <a:gd name="connsiteX1012" fmla="*/ 1153279 w 1541218"/>
              <a:gd name="connsiteY1012" fmla="*/ 378233 h 474474"/>
              <a:gd name="connsiteX1013" fmla="*/ 1147636 w 1541218"/>
              <a:gd name="connsiteY1013" fmla="*/ 380721 h 474474"/>
              <a:gd name="connsiteX1014" fmla="*/ 1141871 w 1541218"/>
              <a:gd name="connsiteY1014" fmla="*/ 383027 h 474474"/>
              <a:gd name="connsiteX1015" fmla="*/ 1136107 w 1541218"/>
              <a:gd name="connsiteY1015" fmla="*/ 385090 h 474474"/>
              <a:gd name="connsiteX1016" fmla="*/ 1130220 w 1541218"/>
              <a:gd name="connsiteY1016" fmla="*/ 386971 h 474474"/>
              <a:gd name="connsiteX1017" fmla="*/ 1124334 w 1541218"/>
              <a:gd name="connsiteY1017" fmla="*/ 388549 h 474474"/>
              <a:gd name="connsiteX1018" fmla="*/ 1118327 w 1541218"/>
              <a:gd name="connsiteY1018" fmla="*/ 390005 h 474474"/>
              <a:gd name="connsiteX1019" fmla="*/ 1112319 w 1541218"/>
              <a:gd name="connsiteY1019" fmla="*/ 391279 h 474474"/>
              <a:gd name="connsiteX1020" fmla="*/ 1106312 w 1541218"/>
              <a:gd name="connsiteY1020" fmla="*/ 392250 h 474474"/>
              <a:gd name="connsiteX1021" fmla="*/ 1100244 w 1541218"/>
              <a:gd name="connsiteY1021" fmla="*/ 393039 h 474474"/>
              <a:gd name="connsiteX1022" fmla="*/ 1094175 w 1541218"/>
              <a:gd name="connsiteY1022" fmla="*/ 393585 h 474474"/>
              <a:gd name="connsiteX1023" fmla="*/ 1088168 w 1541218"/>
              <a:gd name="connsiteY1023" fmla="*/ 393889 h 474474"/>
              <a:gd name="connsiteX1024" fmla="*/ 1082160 w 1541218"/>
              <a:gd name="connsiteY1024" fmla="*/ 394010 h 474474"/>
              <a:gd name="connsiteX1025" fmla="*/ 1073301 w 1541218"/>
              <a:gd name="connsiteY1025" fmla="*/ 393646 h 474474"/>
              <a:gd name="connsiteX1026" fmla="*/ 1064563 w 1541218"/>
              <a:gd name="connsiteY1026" fmla="*/ 392796 h 474474"/>
              <a:gd name="connsiteX1027" fmla="*/ 1056007 w 1541218"/>
              <a:gd name="connsiteY1027" fmla="*/ 391583 h 474474"/>
              <a:gd name="connsiteX1028" fmla="*/ 1047511 w 1541218"/>
              <a:gd name="connsiteY1028" fmla="*/ 389944 h 474474"/>
              <a:gd name="connsiteX1029" fmla="*/ 1039137 w 1541218"/>
              <a:gd name="connsiteY1029" fmla="*/ 387942 h 474474"/>
              <a:gd name="connsiteX1030" fmla="*/ 1030945 w 1541218"/>
              <a:gd name="connsiteY1030" fmla="*/ 385575 h 474474"/>
              <a:gd name="connsiteX1031" fmla="*/ 1022935 w 1541218"/>
              <a:gd name="connsiteY1031" fmla="*/ 382966 h 474474"/>
              <a:gd name="connsiteX1032" fmla="*/ 1014986 w 1541218"/>
              <a:gd name="connsiteY1032" fmla="*/ 379993 h 474474"/>
              <a:gd name="connsiteX1033" fmla="*/ 1007218 w 1541218"/>
              <a:gd name="connsiteY1033" fmla="*/ 376776 h 474474"/>
              <a:gd name="connsiteX1034" fmla="*/ 999633 w 1541218"/>
              <a:gd name="connsiteY1034" fmla="*/ 373439 h 474474"/>
              <a:gd name="connsiteX1035" fmla="*/ 992169 w 1541218"/>
              <a:gd name="connsiteY1035" fmla="*/ 369737 h 474474"/>
              <a:gd name="connsiteX1036" fmla="*/ 984948 w 1541218"/>
              <a:gd name="connsiteY1036" fmla="*/ 365914 h 474474"/>
              <a:gd name="connsiteX1037" fmla="*/ 977788 w 1541218"/>
              <a:gd name="connsiteY1037" fmla="*/ 361909 h 474474"/>
              <a:gd name="connsiteX1038" fmla="*/ 970870 w 1541218"/>
              <a:gd name="connsiteY1038" fmla="*/ 357662 h 474474"/>
              <a:gd name="connsiteX1039" fmla="*/ 964195 w 1541218"/>
              <a:gd name="connsiteY1039" fmla="*/ 353414 h 474474"/>
              <a:gd name="connsiteX1040" fmla="*/ 957581 w 1541218"/>
              <a:gd name="connsiteY1040" fmla="*/ 349045 h 474474"/>
              <a:gd name="connsiteX1041" fmla="*/ 951209 w 1541218"/>
              <a:gd name="connsiteY1041" fmla="*/ 344676 h 474474"/>
              <a:gd name="connsiteX1042" fmla="*/ 945020 w 1541218"/>
              <a:gd name="connsiteY1042" fmla="*/ 340125 h 474474"/>
              <a:gd name="connsiteX1043" fmla="*/ 939012 w 1541218"/>
              <a:gd name="connsiteY1043" fmla="*/ 335634 h 474474"/>
              <a:gd name="connsiteX1044" fmla="*/ 933247 w 1541218"/>
              <a:gd name="connsiteY1044" fmla="*/ 331144 h 474474"/>
              <a:gd name="connsiteX1045" fmla="*/ 927665 w 1541218"/>
              <a:gd name="connsiteY1045" fmla="*/ 326653 h 474474"/>
              <a:gd name="connsiteX1046" fmla="*/ 922264 w 1541218"/>
              <a:gd name="connsiteY1046" fmla="*/ 322224 h 474474"/>
              <a:gd name="connsiteX1047" fmla="*/ 917106 w 1541218"/>
              <a:gd name="connsiteY1047" fmla="*/ 317915 h 474474"/>
              <a:gd name="connsiteX1048" fmla="*/ 912191 w 1541218"/>
              <a:gd name="connsiteY1048" fmla="*/ 313667 h 474474"/>
              <a:gd name="connsiteX1049" fmla="*/ 902967 w 1541218"/>
              <a:gd name="connsiteY1049" fmla="*/ 305536 h 474474"/>
              <a:gd name="connsiteX1050" fmla="*/ 894654 w 1541218"/>
              <a:gd name="connsiteY1050" fmla="*/ 298254 h 474474"/>
              <a:gd name="connsiteX1051" fmla="*/ 890891 w 1541218"/>
              <a:gd name="connsiteY1051" fmla="*/ 294856 h 474474"/>
              <a:gd name="connsiteX1052" fmla="*/ 887311 w 1541218"/>
              <a:gd name="connsiteY1052" fmla="*/ 291701 h 474474"/>
              <a:gd name="connsiteX1053" fmla="*/ 884034 w 1541218"/>
              <a:gd name="connsiteY1053" fmla="*/ 288849 h 474474"/>
              <a:gd name="connsiteX1054" fmla="*/ 881000 w 1541218"/>
              <a:gd name="connsiteY1054" fmla="*/ 286300 h 474474"/>
              <a:gd name="connsiteX1055" fmla="*/ 876631 w 1541218"/>
              <a:gd name="connsiteY1055" fmla="*/ 282962 h 474474"/>
              <a:gd name="connsiteX1056" fmla="*/ 872141 w 1541218"/>
              <a:gd name="connsiteY1056" fmla="*/ 279686 h 474474"/>
              <a:gd name="connsiteX1057" fmla="*/ 867468 w 1541218"/>
              <a:gd name="connsiteY1057" fmla="*/ 276469 h 474474"/>
              <a:gd name="connsiteX1058" fmla="*/ 862674 w 1541218"/>
              <a:gd name="connsiteY1058" fmla="*/ 273496 h 474474"/>
              <a:gd name="connsiteX1059" fmla="*/ 857699 w 1541218"/>
              <a:gd name="connsiteY1059" fmla="*/ 270583 h 474474"/>
              <a:gd name="connsiteX1060" fmla="*/ 852662 w 1541218"/>
              <a:gd name="connsiteY1060" fmla="*/ 267913 h 474474"/>
              <a:gd name="connsiteX1061" fmla="*/ 847443 w 1541218"/>
              <a:gd name="connsiteY1061" fmla="*/ 265243 h 474474"/>
              <a:gd name="connsiteX1062" fmla="*/ 842225 w 1541218"/>
              <a:gd name="connsiteY1062" fmla="*/ 262877 h 474474"/>
              <a:gd name="connsiteX1063" fmla="*/ 836824 w 1541218"/>
              <a:gd name="connsiteY1063" fmla="*/ 260632 h 474474"/>
              <a:gd name="connsiteX1064" fmla="*/ 831363 w 1541218"/>
              <a:gd name="connsiteY1064" fmla="*/ 258629 h 474474"/>
              <a:gd name="connsiteX1065" fmla="*/ 825780 w 1541218"/>
              <a:gd name="connsiteY1065" fmla="*/ 256748 h 474474"/>
              <a:gd name="connsiteX1066" fmla="*/ 820137 w 1541218"/>
              <a:gd name="connsiteY1066" fmla="*/ 255109 h 474474"/>
              <a:gd name="connsiteX1067" fmla="*/ 814372 w 1541218"/>
              <a:gd name="connsiteY1067" fmla="*/ 253714 h 474474"/>
              <a:gd name="connsiteX1068" fmla="*/ 808607 w 1541218"/>
              <a:gd name="connsiteY1068" fmla="*/ 252561 h 474474"/>
              <a:gd name="connsiteX1069" fmla="*/ 802782 w 1541218"/>
              <a:gd name="connsiteY1069" fmla="*/ 251590 h 474474"/>
              <a:gd name="connsiteX1070" fmla="*/ 796895 w 1541218"/>
              <a:gd name="connsiteY1070" fmla="*/ 250922 h 474474"/>
              <a:gd name="connsiteX1071" fmla="*/ 790949 w 1541218"/>
              <a:gd name="connsiteY1071" fmla="*/ 250498 h 474474"/>
              <a:gd name="connsiteX1072" fmla="*/ 784941 w 1541218"/>
              <a:gd name="connsiteY1072" fmla="*/ 250376 h 474474"/>
              <a:gd name="connsiteX1073" fmla="*/ 778994 w 1541218"/>
              <a:gd name="connsiteY1073" fmla="*/ 250498 h 474474"/>
              <a:gd name="connsiteX1074" fmla="*/ 772987 w 1541218"/>
              <a:gd name="connsiteY1074" fmla="*/ 250922 h 474474"/>
              <a:gd name="connsiteX1075" fmla="*/ 766979 w 1541218"/>
              <a:gd name="connsiteY1075" fmla="*/ 251651 h 474474"/>
              <a:gd name="connsiteX1076" fmla="*/ 760850 w 1541218"/>
              <a:gd name="connsiteY1076" fmla="*/ 252682 h 474474"/>
              <a:gd name="connsiteX1077" fmla="*/ 754843 w 1541218"/>
              <a:gd name="connsiteY1077" fmla="*/ 254078 h 474474"/>
              <a:gd name="connsiteX1078" fmla="*/ 748835 w 1541218"/>
              <a:gd name="connsiteY1078" fmla="*/ 255777 h 474474"/>
              <a:gd name="connsiteX1079" fmla="*/ 742828 w 1541218"/>
              <a:gd name="connsiteY1079" fmla="*/ 257840 h 474474"/>
              <a:gd name="connsiteX1080" fmla="*/ 736820 w 1541218"/>
              <a:gd name="connsiteY1080" fmla="*/ 260207 h 474474"/>
              <a:gd name="connsiteX1081" fmla="*/ 730874 w 1541218"/>
              <a:gd name="connsiteY1081" fmla="*/ 262937 h 474474"/>
              <a:gd name="connsiteX1082" fmla="*/ 724987 w 1541218"/>
              <a:gd name="connsiteY1082" fmla="*/ 266154 h 474474"/>
              <a:gd name="connsiteX1083" fmla="*/ 719101 w 1541218"/>
              <a:gd name="connsiteY1083" fmla="*/ 269673 h 474474"/>
              <a:gd name="connsiteX1084" fmla="*/ 713276 w 1541218"/>
              <a:gd name="connsiteY1084" fmla="*/ 273617 h 474474"/>
              <a:gd name="connsiteX1085" fmla="*/ 707511 w 1541218"/>
              <a:gd name="connsiteY1085" fmla="*/ 277926 h 474474"/>
              <a:gd name="connsiteX1086" fmla="*/ 701807 w 1541218"/>
              <a:gd name="connsiteY1086" fmla="*/ 282720 h 474474"/>
              <a:gd name="connsiteX1087" fmla="*/ 698530 w 1541218"/>
              <a:gd name="connsiteY1087" fmla="*/ 285450 h 474474"/>
              <a:gd name="connsiteX1088" fmla="*/ 695071 w 1541218"/>
              <a:gd name="connsiteY1088" fmla="*/ 288181 h 474474"/>
              <a:gd name="connsiteX1089" fmla="*/ 691491 w 1541218"/>
              <a:gd name="connsiteY1089" fmla="*/ 291033 h 474474"/>
              <a:gd name="connsiteX1090" fmla="*/ 687790 w 1541218"/>
              <a:gd name="connsiteY1090" fmla="*/ 293824 h 474474"/>
              <a:gd name="connsiteX1091" fmla="*/ 683967 w 1541218"/>
              <a:gd name="connsiteY1091" fmla="*/ 296676 h 474474"/>
              <a:gd name="connsiteX1092" fmla="*/ 680083 w 1541218"/>
              <a:gd name="connsiteY1092" fmla="*/ 299468 h 474474"/>
              <a:gd name="connsiteX1093" fmla="*/ 676078 w 1541218"/>
              <a:gd name="connsiteY1093" fmla="*/ 302320 h 474474"/>
              <a:gd name="connsiteX1094" fmla="*/ 672073 w 1541218"/>
              <a:gd name="connsiteY1094" fmla="*/ 305051 h 474474"/>
              <a:gd name="connsiteX1095" fmla="*/ 667947 w 1541218"/>
              <a:gd name="connsiteY1095" fmla="*/ 307781 h 474474"/>
              <a:gd name="connsiteX1096" fmla="*/ 663820 w 1541218"/>
              <a:gd name="connsiteY1096" fmla="*/ 310391 h 474474"/>
              <a:gd name="connsiteX1097" fmla="*/ 659512 w 1541218"/>
              <a:gd name="connsiteY1097" fmla="*/ 313000 h 474474"/>
              <a:gd name="connsiteX1098" fmla="*/ 655264 w 1541218"/>
              <a:gd name="connsiteY1098" fmla="*/ 315549 h 474474"/>
              <a:gd name="connsiteX1099" fmla="*/ 651016 w 1541218"/>
              <a:gd name="connsiteY1099" fmla="*/ 317976 h 474474"/>
              <a:gd name="connsiteX1100" fmla="*/ 646647 w 1541218"/>
              <a:gd name="connsiteY1100" fmla="*/ 320282 h 474474"/>
              <a:gd name="connsiteX1101" fmla="*/ 642339 w 1541218"/>
              <a:gd name="connsiteY1101" fmla="*/ 322527 h 474474"/>
              <a:gd name="connsiteX1102" fmla="*/ 638030 w 1541218"/>
              <a:gd name="connsiteY1102" fmla="*/ 324651 h 474474"/>
              <a:gd name="connsiteX1103" fmla="*/ 633661 w 1541218"/>
              <a:gd name="connsiteY1103" fmla="*/ 326653 h 474474"/>
              <a:gd name="connsiteX1104" fmla="*/ 629414 w 1541218"/>
              <a:gd name="connsiteY1104" fmla="*/ 328474 h 474474"/>
              <a:gd name="connsiteX1105" fmla="*/ 625105 w 1541218"/>
              <a:gd name="connsiteY1105" fmla="*/ 330173 h 474474"/>
              <a:gd name="connsiteX1106" fmla="*/ 620858 w 1541218"/>
              <a:gd name="connsiteY1106" fmla="*/ 331751 h 474474"/>
              <a:gd name="connsiteX1107" fmla="*/ 616610 w 1541218"/>
              <a:gd name="connsiteY1107" fmla="*/ 333146 h 474474"/>
              <a:gd name="connsiteX1108" fmla="*/ 612483 w 1541218"/>
              <a:gd name="connsiteY1108" fmla="*/ 334239 h 474474"/>
              <a:gd name="connsiteX1109" fmla="*/ 608418 w 1541218"/>
              <a:gd name="connsiteY1109" fmla="*/ 335270 h 474474"/>
              <a:gd name="connsiteX1110" fmla="*/ 604352 w 1541218"/>
              <a:gd name="connsiteY1110" fmla="*/ 336059 h 474474"/>
              <a:gd name="connsiteX1111" fmla="*/ 600347 w 1541218"/>
              <a:gd name="connsiteY1111" fmla="*/ 336605 h 474474"/>
              <a:gd name="connsiteX1112" fmla="*/ 596524 w 1541218"/>
              <a:gd name="connsiteY1112" fmla="*/ 337030 h 474474"/>
              <a:gd name="connsiteX1113" fmla="*/ 592762 w 1541218"/>
              <a:gd name="connsiteY1113" fmla="*/ 337151 h 474474"/>
              <a:gd name="connsiteX1114" fmla="*/ 589060 w 1541218"/>
              <a:gd name="connsiteY1114" fmla="*/ 336969 h 474474"/>
              <a:gd name="connsiteX1115" fmla="*/ 585541 w 1541218"/>
              <a:gd name="connsiteY1115" fmla="*/ 336544 h 474474"/>
              <a:gd name="connsiteX1116" fmla="*/ 582082 w 1541218"/>
              <a:gd name="connsiteY1116" fmla="*/ 335938 h 474474"/>
              <a:gd name="connsiteX1117" fmla="*/ 578805 w 1541218"/>
              <a:gd name="connsiteY1117" fmla="*/ 335027 h 474474"/>
              <a:gd name="connsiteX1118" fmla="*/ 575650 w 1541218"/>
              <a:gd name="connsiteY1118" fmla="*/ 333753 h 474474"/>
              <a:gd name="connsiteX1119" fmla="*/ 579715 w 1541218"/>
              <a:gd name="connsiteY1119" fmla="*/ 333571 h 474474"/>
              <a:gd name="connsiteX1120" fmla="*/ 583720 w 1541218"/>
              <a:gd name="connsiteY1120" fmla="*/ 333207 h 474474"/>
              <a:gd name="connsiteX1121" fmla="*/ 587725 w 1541218"/>
              <a:gd name="connsiteY1121" fmla="*/ 332721 h 474474"/>
              <a:gd name="connsiteX1122" fmla="*/ 591730 w 1541218"/>
              <a:gd name="connsiteY1122" fmla="*/ 332175 h 474474"/>
              <a:gd name="connsiteX1123" fmla="*/ 595553 w 1541218"/>
              <a:gd name="connsiteY1123" fmla="*/ 331508 h 474474"/>
              <a:gd name="connsiteX1124" fmla="*/ 599376 w 1541218"/>
              <a:gd name="connsiteY1124" fmla="*/ 330719 h 474474"/>
              <a:gd name="connsiteX1125" fmla="*/ 603199 w 1541218"/>
              <a:gd name="connsiteY1125" fmla="*/ 329869 h 474474"/>
              <a:gd name="connsiteX1126" fmla="*/ 606901 w 1541218"/>
              <a:gd name="connsiteY1126" fmla="*/ 328899 h 474474"/>
              <a:gd name="connsiteX1127" fmla="*/ 610602 w 1541218"/>
              <a:gd name="connsiteY1127" fmla="*/ 327867 h 474474"/>
              <a:gd name="connsiteX1128" fmla="*/ 614243 w 1541218"/>
              <a:gd name="connsiteY1128" fmla="*/ 326653 h 474474"/>
              <a:gd name="connsiteX1129" fmla="*/ 617823 w 1541218"/>
              <a:gd name="connsiteY1129" fmla="*/ 325440 h 474474"/>
              <a:gd name="connsiteX1130" fmla="*/ 621343 w 1541218"/>
              <a:gd name="connsiteY1130" fmla="*/ 324105 h 474474"/>
              <a:gd name="connsiteX1131" fmla="*/ 624863 w 1541218"/>
              <a:gd name="connsiteY1131" fmla="*/ 322709 h 474474"/>
              <a:gd name="connsiteX1132" fmla="*/ 628261 w 1541218"/>
              <a:gd name="connsiteY1132" fmla="*/ 321192 h 474474"/>
              <a:gd name="connsiteX1133" fmla="*/ 631659 w 1541218"/>
              <a:gd name="connsiteY1133" fmla="*/ 319675 h 474474"/>
              <a:gd name="connsiteX1134" fmla="*/ 635057 w 1541218"/>
              <a:gd name="connsiteY1134" fmla="*/ 318036 h 474474"/>
              <a:gd name="connsiteX1135" fmla="*/ 638395 w 1541218"/>
              <a:gd name="connsiteY1135" fmla="*/ 316337 h 474474"/>
              <a:gd name="connsiteX1136" fmla="*/ 641671 w 1541218"/>
              <a:gd name="connsiteY1136" fmla="*/ 314578 h 474474"/>
              <a:gd name="connsiteX1137" fmla="*/ 644888 w 1541218"/>
              <a:gd name="connsiteY1137" fmla="*/ 312696 h 474474"/>
              <a:gd name="connsiteX1138" fmla="*/ 648104 w 1541218"/>
              <a:gd name="connsiteY1138" fmla="*/ 310815 h 474474"/>
              <a:gd name="connsiteX1139" fmla="*/ 651259 w 1541218"/>
              <a:gd name="connsiteY1139" fmla="*/ 308874 h 474474"/>
              <a:gd name="connsiteX1140" fmla="*/ 654415 w 1541218"/>
              <a:gd name="connsiteY1140" fmla="*/ 306871 h 474474"/>
              <a:gd name="connsiteX1141" fmla="*/ 657449 w 1541218"/>
              <a:gd name="connsiteY1141" fmla="*/ 304808 h 474474"/>
              <a:gd name="connsiteX1142" fmla="*/ 660483 w 1541218"/>
              <a:gd name="connsiteY1142" fmla="*/ 302745 h 474474"/>
              <a:gd name="connsiteX1143" fmla="*/ 663517 w 1541218"/>
              <a:gd name="connsiteY1143" fmla="*/ 300560 h 474474"/>
              <a:gd name="connsiteX1144" fmla="*/ 666430 w 1541218"/>
              <a:gd name="connsiteY1144" fmla="*/ 298376 h 474474"/>
              <a:gd name="connsiteX1145" fmla="*/ 669403 w 1541218"/>
              <a:gd name="connsiteY1145" fmla="*/ 296130 h 474474"/>
              <a:gd name="connsiteX1146" fmla="*/ 672255 w 1541218"/>
              <a:gd name="connsiteY1146" fmla="*/ 293824 h 474474"/>
              <a:gd name="connsiteX1147" fmla="*/ 675168 w 1541218"/>
              <a:gd name="connsiteY1147" fmla="*/ 291579 h 474474"/>
              <a:gd name="connsiteX1148" fmla="*/ 677959 w 1541218"/>
              <a:gd name="connsiteY1148" fmla="*/ 289213 h 474474"/>
              <a:gd name="connsiteX1149" fmla="*/ 680750 w 1541218"/>
              <a:gd name="connsiteY1149" fmla="*/ 286907 h 474474"/>
              <a:gd name="connsiteX1150" fmla="*/ 683481 w 1541218"/>
              <a:gd name="connsiteY1150" fmla="*/ 284479 h 474474"/>
              <a:gd name="connsiteX1151" fmla="*/ 689792 w 1541218"/>
              <a:gd name="connsiteY1151" fmla="*/ 279018 h 474474"/>
              <a:gd name="connsiteX1152" fmla="*/ 696103 w 1541218"/>
              <a:gd name="connsiteY1152" fmla="*/ 273617 h 474474"/>
              <a:gd name="connsiteX1153" fmla="*/ 699319 w 1541218"/>
              <a:gd name="connsiteY1153" fmla="*/ 270887 h 474474"/>
              <a:gd name="connsiteX1154" fmla="*/ 702596 w 1541218"/>
              <a:gd name="connsiteY1154" fmla="*/ 268277 h 474474"/>
              <a:gd name="connsiteX1155" fmla="*/ 705873 w 1541218"/>
              <a:gd name="connsiteY1155" fmla="*/ 265668 h 474474"/>
              <a:gd name="connsiteX1156" fmla="*/ 709150 w 1541218"/>
              <a:gd name="connsiteY1156" fmla="*/ 263119 h 474474"/>
              <a:gd name="connsiteX1157" fmla="*/ 712487 w 1541218"/>
              <a:gd name="connsiteY1157" fmla="*/ 260632 h 474474"/>
              <a:gd name="connsiteX1158" fmla="*/ 715885 w 1541218"/>
              <a:gd name="connsiteY1158" fmla="*/ 258144 h 474474"/>
              <a:gd name="connsiteX1159" fmla="*/ 719283 w 1541218"/>
              <a:gd name="connsiteY1159" fmla="*/ 255777 h 474474"/>
              <a:gd name="connsiteX1160" fmla="*/ 722682 w 1541218"/>
              <a:gd name="connsiteY1160" fmla="*/ 253410 h 474474"/>
              <a:gd name="connsiteX1161" fmla="*/ 726140 w 1541218"/>
              <a:gd name="connsiteY1161" fmla="*/ 251226 h 474474"/>
              <a:gd name="connsiteX1162" fmla="*/ 729539 w 1541218"/>
              <a:gd name="connsiteY1162" fmla="*/ 249041 h 474474"/>
              <a:gd name="connsiteX1163" fmla="*/ 733058 w 1541218"/>
              <a:gd name="connsiteY1163" fmla="*/ 246978 h 474474"/>
              <a:gd name="connsiteX1164" fmla="*/ 736517 w 1541218"/>
              <a:gd name="connsiteY1164" fmla="*/ 245036 h 474474"/>
              <a:gd name="connsiteX1165" fmla="*/ 740097 w 1541218"/>
              <a:gd name="connsiteY1165" fmla="*/ 243155 h 474474"/>
              <a:gd name="connsiteX1166" fmla="*/ 743617 w 1541218"/>
              <a:gd name="connsiteY1166" fmla="*/ 241335 h 474474"/>
              <a:gd name="connsiteX1167" fmla="*/ 747197 w 1541218"/>
              <a:gd name="connsiteY1167" fmla="*/ 239696 h 474474"/>
              <a:gd name="connsiteX1168" fmla="*/ 750777 w 1541218"/>
              <a:gd name="connsiteY1168" fmla="*/ 238179 h 474474"/>
              <a:gd name="connsiteX1169" fmla="*/ 754418 w 1541218"/>
              <a:gd name="connsiteY1169" fmla="*/ 236784 h 474474"/>
              <a:gd name="connsiteX1170" fmla="*/ 757998 w 1541218"/>
              <a:gd name="connsiteY1170" fmla="*/ 235509 h 474474"/>
              <a:gd name="connsiteX1171" fmla="*/ 761639 w 1541218"/>
              <a:gd name="connsiteY1171" fmla="*/ 234356 h 474474"/>
              <a:gd name="connsiteX1172" fmla="*/ 765341 w 1541218"/>
              <a:gd name="connsiteY1172" fmla="*/ 233385 h 474474"/>
              <a:gd name="connsiteX1173" fmla="*/ 768982 w 1541218"/>
              <a:gd name="connsiteY1173" fmla="*/ 232536 h 474474"/>
              <a:gd name="connsiteX1174" fmla="*/ 772683 w 1541218"/>
              <a:gd name="connsiteY1174" fmla="*/ 231868 h 474474"/>
              <a:gd name="connsiteX1175" fmla="*/ 776385 w 1541218"/>
              <a:gd name="connsiteY1175" fmla="*/ 231383 h 474474"/>
              <a:gd name="connsiteX1176" fmla="*/ 780087 w 1541218"/>
              <a:gd name="connsiteY1176" fmla="*/ 231079 h 474474"/>
              <a:gd name="connsiteX1177" fmla="*/ 783849 w 1541218"/>
              <a:gd name="connsiteY1177" fmla="*/ 230897 h 474474"/>
              <a:gd name="connsiteX1178" fmla="*/ 787550 w 1541218"/>
              <a:gd name="connsiteY1178" fmla="*/ 230958 h 474474"/>
              <a:gd name="connsiteX1179" fmla="*/ 791313 w 1541218"/>
              <a:gd name="connsiteY1179" fmla="*/ 231140 h 474474"/>
              <a:gd name="connsiteX1180" fmla="*/ 795075 w 1541218"/>
              <a:gd name="connsiteY1180" fmla="*/ 231565 h 474474"/>
              <a:gd name="connsiteX1181" fmla="*/ 800536 w 1541218"/>
              <a:gd name="connsiteY1181" fmla="*/ 232111 h 474474"/>
              <a:gd name="connsiteX1182" fmla="*/ 805876 w 1541218"/>
              <a:gd name="connsiteY1182" fmla="*/ 232961 h 474474"/>
              <a:gd name="connsiteX1183" fmla="*/ 811156 w 1541218"/>
              <a:gd name="connsiteY1183" fmla="*/ 233871 h 474474"/>
              <a:gd name="connsiteX1184" fmla="*/ 816253 w 1541218"/>
              <a:gd name="connsiteY1184" fmla="*/ 235084 h 474474"/>
              <a:gd name="connsiteX1185" fmla="*/ 821350 w 1541218"/>
              <a:gd name="connsiteY1185" fmla="*/ 236359 h 474474"/>
              <a:gd name="connsiteX1186" fmla="*/ 826387 w 1541218"/>
              <a:gd name="connsiteY1186" fmla="*/ 237815 h 474474"/>
              <a:gd name="connsiteX1187" fmla="*/ 831363 w 1541218"/>
              <a:gd name="connsiteY1187" fmla="*/ 239454 h 474474"/>
              <a:gd name="connsiteX1188" fmla="*/ 836217 w 1541218"/>
              <a:gd name="connsiteY1188" fmla="*/ 241213 h 474474"/>
              <a:gd name="connsiteX1189" fmla="*/ 841011 w 1541218"/>
              <a:gd name="connsiteY1189" fmla="*/ 243155 h 474474"/>
              <a:gd name="connsiteX1190" fmla="*/ 845744 w 1541218"/>
              <a:gd name="connsiteY1190" fmla="*/ 245158 h 474474"/>
              <a:gd name="connsiteX1191" fmla="*/ 850477 w 1541218"/>
              <a:gd name="connsiteY1191" fmla="*/ 247342 h 474474"/>
              <a:gd name="connsiteX1192" fmla="*/ 855150 w 1541218"/>
              <a:gd name="connsiteY1192" fmla="*/ 249587 h 474474"/>
              <a:gd name="connsiteX1193" fmla="*/ 859701 w 1541218"/>
              <a:gd name="connsiteY1193" fmla="*/ 252075 h 474474"/>
              <a:gd name="connsiteX1194" fmla="*/ 864191 w 1541218"/>
              <a:gd name="connsiteY1194" fmla="*/ 254563 h 474474"/>
              <a:gd name="connsiteX1195" fmla="*/ 868743 w 1541218"/>
              <a:gd name="connsiteY1195" fmla="*/ 257112 h 474474"/>
              <a:gd name="connsiteX1196" fmla="*/ 873233 w 1541218"/>
              <a:gd name="connsiteY1196" fmla="*/ 259843 h 474474"/>
              <a:gd name="connsiteX1197" fmla="*/ 877663 w 1541218"/>
              <a:gd name="connsiteY1197" fmla="*/ 262634 h 474474"/>
              <a:gd name="connsiteX1198" fmla="*/ 882093 w 1541218"/>
              <a:gd name="connsiteY1198" fmla="*/ 265486 h 474474"/>
              <a:gd name="connsiteX1199" fmla="*/ 886522 w 1541218"/>
              <a:gd name="connsiteY1199" fmla="*/ 268399 h 474474"/>
              <a:gd name="connsiteX1200" fmla="*/ 890831 w 1541218"/>
              <a:gd name="connsiteY1200" fmla="*/ 271433 h 474474"/>
              <a:gd name="connsiteX1201" fmla="*/ 895200 w 1541218"/>
              <a:gd name="connsiteY1201" fmla="*/ 274467 h 474474"/>
              <a:gd name="connsiteX1202" fmla="*/ 899569 w 1541218"/>
              <a:gd name="connsiteY1202" fmla="*/ 277562 h 474474"/>
              <a:gd name="connsiteX1203" fmla="*/ 903877 w 1541218"/>
              <a:gd name="connsiteY1203" fmla="*/ 280717 h 474474"/>
              <a:gd name="connsiteX1204" fmla="*/ 908186 w 1541218"/>
              <a:gd name="connsiteY1204" fmla="*/ 283873 h 474474"/>
              <a:gd name="connsiteX1205" fmla="*/ 916863 w 1541218"/>
              <a:gd name="connsiteY1205" fmla="*/ 290426 h 474474"/>
              <a:gd name="connsiteX1206" fmla="*/ 925601 w 1541218"/>
              <a:gd name="connsiteY1206" fmla="*/ 296919 h 474474"/>
              <a:gd name="connsiteX1207" fmla="*/ 934340 w 1541218"/>
              <a:gd name="connsiteY1207" fmla="*/ 303473 h 474474"/>
              <a:gd name="connsiteX1208" fmla="*/ 943199 w 1541218"/>
              <a:gd name="connsiteY1208" fmla="*/ 310087 h 474474"/>
              <a:gd name="connsiteX1209" fmla="*/ 948114 w 1541218"/>
              <a:gd name="connsiteY1209" fmla="*/ 313728 h 474474"/>
              <a:gd name="connsiteX1210" fmla="*/ 953272 w 1541218"/>
              <a:gd name="connsiteY1210" fmla="*/ 317430 h 474474"/>
              <a:gd name="connsiteX1211" fmla="*/ 958612 w 1541218"/>
              <a:gd name="connsiteY1211" fmla="*/ 321192 h 474474"/>
              <a:gd name="connsiteX1212" fmla="*/ 964134 w 1541218"/>
              <a:gd name="connsiteY1212" fmla="*/ 325015 h 474474"/>
              <a:gd name="connsiteX1213" fmla="*/ 969838 w 1541218"/>
              <a:gd name="connsiteY1213" fmla="*/ 328838 h 474474"/>
              <a:gd name="connsiteX1214" fmla="*/ 975725 w 1541218"/>
              <a:gd name="connsiteY1214" fmla="*/ 332600 h 474474"/>
              <a:gd name="connsiteX1215" fmla="*/ 981793 w 1541218"/>
              <a:gd name="connsiteY1215" fmla="*/ 336423 h 474474"/>
              <a:gd name="connsiteX1216" fmla="*/ 988104 w 1541218"/>
              <a:gd name="connsiteY1216" fmla="*/ 340125 h 474474"/>
              <a:gd name="connsiteX1217" fmla="*/ 994475 w 1541218"/>
              <a:gd name="connsiteY1217" fmla="*/ 343705 h 474474"/>
              <a:gd name="connsiteX1218" fmla="*/ 1001090 w 1541218"/>
              <a:gd name="connsiteY1218" fmla="*/ 347224 h 474474"/>
              <a:gd name="connsiteX1219" fmla="*/ 1007704 w 1541218"/>
              <a:gd name="connsiteY1219" fmla="*/ 350562 h 474474"/>
              <a:gd name="connsiteX1220" fmla="*/ 1014561 w 1541218"/>
              <a:gd name="connsiteY1220" fmla="*/ 353717 h 474474"/>
              <a:gd name="connsiteX1221" fmla="*/ 1021539 w 1541218"/>
              <a:gd name="connsiteY1221" fmla="*/ 356751 h 474474"/>
              <a:gd name="connsiteX1222" fmla="*/ 1028639 w 1541218"/>
              <a:gd name="connsiteY1222" fmla="*/ 359543 h 474474"/>
              <a:gd name="connsiteX1223" fmla="*/ 1035800 w 1541218"/>
              <a:gd name="connsiteY1223" fmla="*/ 362091 h 474474"/>
              <a:gd name="connsiteX1224" fmla="*/ 1043081 w 1541218"/>
              <a:gd name="connsiteY1224" fmla="*/ 364397 h 474474"/>
              <a:gd name="connsiteX1225" fmla="*/ 1050485 w 1541218"/>
              <a:gd name="connsiteY1225" fmla="*/ 366339 h 474474"/>
              <a:gd name="connsiteX1226" fmla="*/ 1057948 w 1541218"/>
              <a:gd name="connsiteY1226" fmla="*/ 368038 h 474474"/>
              <a:gd name="connsiteX1227" fmla="*/ 1065473 w 1541218"/>
              <a:gd name="connsiteY1227" fmla="*/ 369313 h 474474"/>
              <a:gd name="connsiteX1228" fmla="*/ 1073058 w 1541218"/>
              <a:gd name="connsiteY1228" fmla="*/ 370344 h 474474"/>
              <a:gd name="connsiteX1229" fmla="*/ 1080704 w 1541218"/>
              <a:gd name="connsiteY1229" fmla="*/ 370890 h 474474"/>
              <a:gd name="connsiteX1230" fmla="*/ 1088350 w 1541218"/>
              <a:gd name="connsiteY1230" fmla="*/ 371072 h 474474"/>
              <a:gd name="connsiteX1231" fmla="*/ 1096117 w 1541218"/>
              <a:gd name="connsiteY1231" fmla="*/ 370830 h 474474"/>
              <a:gd name="connsiteX1232" fmla="*/ 1103945 w 1541218"/>
              <a:gd name="connsiteY1232" fmla="*/ 370101 h 474474"/>
              <a:gd name="connsiteX1233" fmla="*/ 1111712 w 1541218"/>
              <a:gd name="connsiteY1233" fmla="*/ 368888 h 474474"/>
              <a:gd name="connsiteX1234" fmla="*/ 1119540 w 1541218"/>
              <a:gd name="connsiteY1234" fmla="*/ 367189 h 474474"/>
              <a:gd name="connsiteX1235" fmla="*/ 1127308 w 1541218"/>
              <a:gd name="connsiteY1235" fmla="*/ 364944 h 474474"/>
              <a:gd name="connsiteX1236" fmla="*/ 1135196 w 1541218"/>
              <a:gd name="connsiteY1236" fmla="*/ 362152 h 474474"/>
              <a:gd name="connsiteX1237" fmla="*/ 1142964 w 1541218"/>
              <a:gd name="connsiteY1237" fmla="*/ 358693 h 474474"/>
              <a:gd name="connsiteX1238" fmla="*/ 1150792 w 1541218"/>
              <a:gd name="connsiteY1238" fmla="*/ 354688 h 474474"/>
              <a:gd name="connsiteX1239" fmla="*/ 1158559 w 1541218"/>
              <a:gd name="connsiteY1239" fmla="*/ 350016 h 474474"/>
              <a:gd name="connsiteX1240" fmla="*/ 1166265 w 1541218"/>
              <a:gd name="connsiteY1240" fmla="*/ 344736 h 474474"/>
              <a:gd name="connsiteX1241" fmla="*/ 1170149 w 1541218"/>
              <a:gd name="connsiteY1241" fmla="*/ 341884 h 474474"/>
              <a:gd name="connsiteX1242" fmla="*/ 1173851 w 1541218"/>
              <a:gd name="connsiteY1242" fmla="*/ 338790 h 474474"/>
              <a:gd name="connsiteX1243" fmla="*/ 1177431 w 1541218"/>
              <a:gd name="connsiteY1243" fmla="*/ 335513 h 474474"/>
              <a:gd name="connsiteX1244" fmla="*/ 1180708 w 1541218"/>
              <a:gd name="connsiteY1244" fmla="*/ 331993 h 474474"/>
              <a:gd name="connsiteX1245" fmla="*/ 1183924 w 1541218"/>
              <a:gd name="connsiteY1245" fmla="*/ 328352 h 474474"/>
              <a:gd name="connsiteX1246" fmla="*/ 1186958 w 1541218"/>
              <a:gd name="connsiteY1246" fmla="*/ 324469 h 474474"/>
              <a:gd name="connsiteX1247" fmla="*/ 1189749 w 1541218"/>
              <a:gd name="connsiteY1247" fmla="*/ 320464 h 474474"/>
              <a:gd name="connsiteX1248" fmla="*/ 1192480 w 1541218"/>
              <a:gd name="connsiteY1248" fmla="*/ 316337 h 474474"/>
              <a:gd name="connsiteX1249" fmla="*/ 1194907 w 1541218"/>
              <a:gd name="connsiteY1249" fmla="*/ 312090 h 474474"/>
              <a:gd name="connsiteX1250" fmla="*/ 1197213 w 1541218"/>
              <a:gd name="connsiteY1250" fmla="*/ 307599 h 474474"/>
              <a:gd name="connsiteX1251" fmla="*/ 1199337 w 1541218"/>
              <a:gd name="connsiteY1251" fmla="*/ 303109 h 474474"/>
              <a:gd name="connsiteX1252" fmla="*/ 1201218 w 1541218"/>
              <a:gd name="connsiteY1252" fmla="*/ 298497 h 474474"/>
              <a:gd name="connsiteX1253" fmla="*/ 1202978 w 1541218"/>
              <a:gd name="connsiteY1253" fmla="*/ 293764 h 474474"/>
              <a:gd name="connsiteX1254" fmla="*/ 1204495 w 1541218"/>
              <a:gd name="connsiteY1254" fmla="*/ 288970 h 474474"/>
              <a:gd name="connsiteX1255" fmla="*/ 1205830 w 1541218"/>
              <a:gd name="connsiteY1255" fmla="*/ 284115 h 474474"/>
              <a:gd name="connsiteX1256" fmla="*/ 1206983 w 1541218"/>
              <a:gd name="connsiteY1256" fmla="*/ 279261 h 474474"/>
              <a:gd name="connsiteX1257" fmla="*/ 1207893 w 1541218"/>
              <a:gd name="connsiteY1257" fmla="*/ 274285 h 474474"/>
              <a:gd name="connsiteX1258" fmla="*/ 1208621 w 1541218"/>
              <a:gd name="connsiteY1258" fmla="*/ 269370 h 474474"/>
              <a:gd name="connsiteX1259" fmla="*/ 1209167 w 1541218"/>
              <a:gd name="connsiteY1259" fmla="*/ 264333 h 474474"/>
              <a:gd name="connsiteX1260" fmla="*/ 1209410 w 1541218"/>
              <a:gd name="connsiteY1260" fmla="*/ 259357 h 474474"/>
              <a:gd name="connsiteX1261" fmla="*/ 1209532 w 1541218"/>
              <a:gd name="connsiteY1261" fmla="*/ 254442 h 474474"/>
              <a:gd name="connsiteX1262" fmla="*/ 1209410 w 1541218"/>
              <a:gd name="connsiteY1262" fmla="*/ 249466 h 474474"/>
              <a:gd name="connsiteX1263" fmla="*/ 1209046 w 1541218"/>
              <a:gd name="connsiteY1263" fmla="*/ 244612 h 474474"/>
              <a:gd name="connsiteX1264" fmla="*/ 1208439 w 1541218"/>
              <a:gd name="connsiteY1264" fmla="*/ 239696 h 474474"/>
              <a:gd name="connsiteX1265" fmla="*/ 1207650 w 1541218"/>
              <a:gd name="connsiteY1265" fmla="*/ 234963 h 474474"/>
              <a:gd name="connsiteX1266" fmla="*/ 1206619 w 1541218"/>
              <a:gd name="connsiteY1266" fmla="*/ 230169 h 474474"/>
              <a:gd name="connsiteX1267" fmla="*/ 1205405 w 1541218"/>
              <a:gd name="connsiteY1267" fmla="*/ 225557 h 474474"/>
              <a:gd name="connsiteX1268" fmla="*/ 1203888 w 1541218"/>
              <a:gd name="connsiteY1268" fmla="*/ 221067 h 474474"/>
              <a:gd name="connsiteX1269" fmla="*/ 1202189 w 1541218"/>
              <a:gd name="connsiteY1269" fmla="*/ 216577 h 474474"/>
              <a:gd name="connsiteX1270" fmla="*/ 1200187 w 1541218"/>
              <a:gd name="connsiteY1270" fmla="*/ 212329 h 474474"/>
              <a:gd name="connsiteX1271" fmla="*/ 1198002 w 1541218"/>
              <a:gd name="connsiteY1271" fmla="*/ 208142 h 474474"/>
              <a:gd name="connsiteX1272" fmla="*/ 1195514 w 1541218"/>
              <a:gd name="connsiteY1272" fmla="*/ 204137 h 474474"/>
              <a:gd name="connsiteX1273" fmla="*/ 1193754 w 1541218"/>
              <a:gd name="connsiteY1273" fmla="*/ 201952 h 474474"/>
              <a:gd name="connsiteX1274" fmla="*/ 1191812 w 1541218"/>
              <a:gd name="connsiteY1274" fmla="*/ 199889 h 474474"/>
              <a:gd name="connsiteX1275" fmla="*/ 1189689 w 1541218"/>
              <a:gd name="connsiteY1275" fmla="*/ 197826 h 474474"/>
              <a:gd name="connsiteX1276" fmla="*/ 1187504 w 1541218"/>
              <a:gd name="connsiteY1276" fmla="*/ 195884 h 474474"/>
              <a:gd name="connsiteX1277" fmla="*/ 1185137 w 1541218"/>
              <a:gd name="connsiteY1277" fmla="*/ 194124 h 474474"/>
              <a:gd name="connsiteX1278" fmla="*/ 1182649 w 1541218"/>
              <a:gd name="connsiteY1278" fmla="*/ 192425 h 474474"/>
              <a:gd name="connsiteX1279" fmla="*/ 1180101 w 1541218"/>
              <a:gd name="connsiteY1279" fmla="*/ 190787 h 474474"/>
              <a:gd name="connsiteX1280" fmla="*/ 1177431 w 1541218"/>
              <a:gd name="connsiteY1280" fmla="*/ 189209 h 474474"/>
              <a:gd name="connsiteX1281" fmla="*/ 1174639 w 1541218"/>
              <a:gd name="connsiteY1281" fmla="*/ 187753 h 474474"/>
              <a:gd name="connsiteX1282" fmla="*/ 1171787 w 1541218"/>
              <a:gd name="connsiteY1282" fmla="*/ 186478 h 474474"/>
              <a:gd name="connsiteX1283" fmla="*/ 1168875 w 1541218"/>
              <a:gd name="connsiteY1283" fmla="*/ 185204 h 474474"/>
              <a:gd name="connsiteX1284" fmla="*/ 1165901 w 1541218"/>
              <a:gd name="connsiteY1284" fmla="*/ 184051 h 474474"/>
              <a:gd name="connsiteX1285" fmla="*/ 1162867 w 1541218"/>
              <a:gd name="connsiteY1285" fmla="*/ 183080 h 474474"/>
              <a:gd name="connsiteX1286" fmla="*/ 1159772 w 1541218"/>
              <a:gd name="connsiteY1286" fmla="*/ 182109 h 474474"/>
              <a:gd name="connsiteX1287" fmla="*/ 1156617 w 1541218"/>
              <a:gd name="connsiteY1287" fmla="*/ 181320 h 474474"/>
              <a:gd name="connsiteX1288" fmla="*/ 1153522 w 1541218"/>
              <a:gd name="connsiteY1288" fmla="*/ 180653 h 474474"/>
              <a:gd name="connsiteX1289" fmla="*/ 1150306 w 1541218"/>
              <a:gd name="connsiteY1289" fmla="*/ 180046 h 474474"/>
              <a:gd name="connsiteX1290" fmla="*/ 1147090 w 1541218"/>
              <a:gd name="connsiteY1290" fmla="*/ 179561 h 474474"/>
              <a:gd name="connsiteX1291" fmla="*/ 1143874 w 1541218"/>
              <a:gd name="connsiteY1291" fmla="*/ 179257 h 474474"/>
              <a:gd name="connsiteX1292" fmla="*/ 1140718 w 1541218"/>
              <a:gd name="connsiteY1292" fmla="*/ 179014 h 474474"/>
              <a:gd name="connsiteX1293" fmla="*/ 1137563 w 1541218"/>
              <a:gd name="connsiteY1293" fmla="*/ 178893 h 474474"/>
              <a:gd name="connsiteX1294" fmla="*/ 1134347 w 1541218"/>
              <a:gd name="connsiteY1294" fmla="*/ 178893 h 474474"/>
              <a:gd name="connsiteX1295" fmla="*/ 1131191 w 1541218"/>
              <a:gd name="connsiteY1295" fmla="*/ 179014 h 474474"/>
              <a:gd name="connsiteX1296" fmla="*/ 1128157 w 1541218"/>
              <a:gd name="connsiteY1296" fmla="*/ 179257 h 474474"/>
              <a:gd name="connsiteX1297" fmla="*/ 1125123 w 1541218"/>
              <a:gd name="connsiteY1297" fmla="*/ 179621 h 474474"/>
              <a:gd name="connsiteX1298" fmla="*/ 1122089 w 1541218"/>
              <a:gd name="connsiteY1298" fmla="*/ 180107 h 474474"/>
              <a:gd name="connsiteX1299" fmla="*/ 1119237 w 1541218"/>
              <a:gd name="connsiteY1299" fmla="*/ 180774 h 474474"/>
              <a:gd name="connsiteX1300" fmla="*/ 1116324 w 1541218"/>
              <a:gd name="connsiteY1300" fmla="*/ 181502 h 474474"/>
              <a:gd name="connsiteX1301" fmla="*/ 1113594 w 1541218"/>
              <a:gd name="connsiteY1301" fmla="*/ 182352 h 474474"/>
              <a:gd name="connsiteX1302" fmla="*/ 1110924 w 1541218"/>
              <a:gd name="connsiteY1302" fmla="*/ 183444 h 474474"/>
              <a:gd name="connsiteX1303" fmla="*/ 1108375 w 1541218"/>
              <a:gd name="connsiteY1303" fmla="*/ 184597 h 474474"/>
              <a:gd name="connsiteX1304" fmla="*/ 1105948 w 1541218"/>
              <a:gd name="connsiteY1304" fmla="*/ 185872 h 474474"/>
              <a:gd name="connsiteX1305" fmla="*/ 1102428 w 1541218"/>
              <a:gd name="connsiteY1305" fmla="*/ 188177 h 474474"/>
              <a:gd name="connsiteX1306" fmla="*/ 1099151 w 1541218"/>
              <a:gd name="connsiteY1306" fmla="*/ 190665 h 474474"/>
              <a:gd name="connsiteX1307" fmla="*/ 1096057 w 1541218"/>
              <a:gd name="connsiteY1307" fmla="*/ 193275 h 474474"/>
              <a:gd name="connsiteX1308" fmla="*/ 1093265 w 1541218"/>
              <a:gd name="connsiteY1308" fmla="*/ 196066 h 474474"/>
              <a:gd name="connsiteX1309" fmla="*/ 1090595 w 1541218"/>
              <a:gd name="connsiteY1309" fmla="*/ 198857 h 474474"/>
              <a:gd name="connsiteX1310" fmla="*/ 1088229 w 1541218"/>
              <a:gd name="connsiteY1310" fmla="*/ 201892 h 474474"/>
              <a:gd name="connsiteX1311" fmla="*/ 1086044 w 1541218"/>
              <a:gd name="connsiteY1311" fmla="*/ 204926 h 474474"/>
              <a:gd name="connsiteX1312" fmla="*/ 1084102 w 1541218"/>
              <a:gd name="connsiteY1312" fmla="*/ 208081 h 474474"/>
              <a:gd name="connsiteX1313" fmla="*/ 1082342 w 1541218"/>
              <a:gd name="connsiteY1313" fmla="*/ 211237 h 474474"/>
              <a:gd name="connsiteX1314" fmla="*/ 1080825 w 1541218"/>
              <a:gd name="connsiteY1314" fmla="*/ 214513 h 474474"/>
              <a:gd name="connsiteX1315" fmla="*/ 1079551 w 1541218"/>
              <a:gd name="connsiteY1315" fmla="*/ 217851 h 474474"/>
              <a:gd name="connsiteX1316" fmla="*/ 1078520 w 1541218"/>
              <a:gd name="connsiteY1316" fmla="*/ 221188 h 474474"/>
              <a:gd name="connsiteX1317" fmla="*/ 1077670 w 1541218"/>
              <a:gd name="connsiteY1317" fmla="*/ 224465 h 474474"/>
              <a:gd name="connsiteX1318" fmla="*/ 1077124 w 1541218"/>
              <a:gd name="connsiteY1318" fmla="*/ 227863 h 474474"/>
              <a:gd name="connsiteX1319" fmla="*/ 1076760 w 1541218"/>
              <a:gd name="connsiteY1319" fmla="*/ 231201 h 474474"/>
              <a:gd name="connsiteX1320" fmla="*/ 1076638 w 1541218"/>
              <a:gd name="connsiteY1320" fmla="*/ 234538 h 474474"/>
              <a:gd name="connsiteX1321" fmla="*/ 1076760 w 1541218"/>
              <a:gd name="connsiteY1321" fmla="*/ 237754 h 474474"/>
              <a:gd name="connsiteX1322" fmla="*/ 1077124 w 1541218"/>
              <a:gd name="connsiteY1322" fmla="*/ 240971 h 474474"/>
              <a:gd name="connsiteX1323" fmla="*/ 1077670 w 1541218"/>
              <a:gd name="connsiteY1323" fmla="*/ 244187 h 474474"/>
              <a:gd name="connsiteX1324" fmla="*/ 1078580 w 1541218"/>
              <a:gd name="connsiteY1324" fmla="*/ 247221 h 474474"/>
              <a:gd name="connsiteX1325" fmla="*/ 1079612 w 1541218"/>
              <a:gd name="connsiteY1325" fmla="*/ 250255 h 474474"/>
              <a:gd name="connsiteX1326" fmla="*/ 1080947 w 1541218"/>
              <a:gd name="connsiteY1326" fmla="*/ 253107 h 474474"/>
              <a:gd name="connsiteX1327" fmla="*/ 1082525 w 1541218"/>
              <a:gd name="connsiteY1327" fmla="*/ 255898 h 474474"/>
              <a:gd name="connsiteX1328" fmla="*/ 1084284 w 1541218"/>
              <a:gd name="connsiteY1328" fmla="*/ 258568 h 474474"/>
              <a:gd name="connsiteX1329" fmla="*/ 1086347 w 1541218"/>
              <a:gd name="connsiteY1329" fmla="*/ 261056 h 474474"/>
              <a:gd name="connsiteX1330" fmla="*/ 1088653 w 1541218"/>
              <a:gd name="connsiteY1330" fmla="*/ 263362 h 474474"/>
              <a:gd name="connsiteX1331" fmla="*/ 1091202 w 1541218"/>
              <a:gd name="connsiteY1331" fmla="*/ 265607 h 474474"/>
              <a:gd name="connsiteX1332" fmla="*/ 1093993 w 1541218"/>
              <a:gd name="connsiteY1332" fmla="*/ 267610 h 474474"/>
              <a:gd name="connsiteX1333" fmla="*/ 1097088 w 1541218"/>
              <a:gd name="connsiteY1333" fmla="*/ 269430 h 474474"/>
              <a:gd name="connsiteX1334" fmla="*/ 1100365 w 1541218"/>
              <a:gd name="connsiteY1334" fmla="*/ 270947 h 474474"/>
              <a:gd name="connsiteX1335" fmla="*/ 1103945 w 1541218"/>
              <a:gd name="connsiteY1335" fmla="*/ 272404 h 474474"/>
              <a:gd name="connsiteX1336" fmla="*/ 1107768 w 1541218"/>
              <a:gd name="connsiteY1336" fmla="*/ 273557 h 474474"/>
              <a:gd name="connsiteX1337" fmla="*/ 1109771 w 1541218"/>
              <a:gd name="connsiteY1337" fmla="*/ 273981 h 474474"/>
              <a:gd name="connsiteX1338" fmla="*/ 1111773 w 1541218"/>
              <a:gd name="connsiteY1338" fmla="*/ 274224 h 474474"/>
              <a:gd name="connsiteX1339" fmla="*/ 1113715 w 1541218"/>
              <a:gd name="connsiteY1339" fmla="*/ 274346 h 474474"/>
              <a:gd name="connsiteX1340" fmla="*/ 1115596 w 1541218"/>
              <a:gd name="connsiteY1340" fmla="*/ 274346 h 474474"/>
              <a:gd name="connsiteX1341" fmla="*/ 1117417 w 1541218"/>
              <a:gd name="connsiteY1341" fmla="*/ 274224 h 474474"/>
              <a:gd name="connsiteX1342" fmla="*/ 1119237 w 1541218"/>
              <a:gd name="connsiteY1342" fmla="*/ 273981 h 474474"/>
              <a:gd name="connsiteX1343" fmla="*/ 1120936 w 1541218"/>
              <a:gd name="connsiteY1343" fmla="*/ 273617 h 474474"/>
              <a:gd name="connsiteX1344" fmla="*/ 1122575 w 1541218"/>
              <a:gd name="connsiteY1344" fmla="*/ 273132 h 474474"/>
              <a:gd name="connsiteX1345" fmla="*/ 1124213 w 1541218"/>
              <a:gd name="connsiteY1345" fmla="*/ 272464 h 474474"/>
              <a:gd name="connsiteX1346" fmla="*/ 1125669 w 1541218"/>
              <a:gd name="connsiteY1346" fmla="*/ 271736 h 474474"/>
              <a:gd name="connsiteX1347" fmla="*/ 1127126 w 1541218"/>
              <a:gd name="connsiteY1347" fmla="*/ 270947 h 474474"/>
              <a:gd name="connsiteX1348" fmla="*/ 1128521 w 1541218"/>
              <a:gd name="connsiteY1348" fmla="*/ 270037 h 474474"/>
              <a:gd name="connsiteX1349" fmla="*/ 1129796 w 1541218"/>
              <a:gd name="connsiteY1349" fmla="*/ 269066 h 474474"/>
              <a:gd name="connsiteX1350" fmla="*/ 1130949 w 1541218"/>
              <a:gd name="connsiteY1350" fmla="*/ 268035 h 474474"/>
              <a:gd name="connsiteX1351" fmla="*/ 1132102 w 1541218"/>
              <a:gd name="connsiteY1351" fmla="*/ 266942 h 474474"/>
              <a:gd name="connsiteX1352" fmla="*/ 1133133 w 1541218"/>
              <a:gd name="connsiteY1352" fmla="*/ 265789 h 474474"/>
              <a:gd name="connsiteX1353" fmla="*/ 1134104 w 1541218"/>
              <a:gd name="connsiteY1353" fmla="*/ 264515 h 474474"/>
              <a:gd name="connsiteX1354" fmla="*/ 1134893 w 1541218"/>
              <a:gd name="connsiteY1354" fmla="*/ 263241 h 474474"/>
              <a:gd name="connsiteX1355" fmla="*/ 1135682 w 1541218"/>
              <a:gd name="connsiteY1355" fmla="*/ 261967 h 474474"/>
              <a:gd name="connsiteX1356" fmla="*/ 1136289 w 1541218"/>
              <a:gd name="connsiteY1356" fmla="*/ 260632 h 474474"/>
              <a:gd name="connsiteX1357" fmla="*/ 1136895 w 1541218"/>
              <a:gd name="connsiteY1357" fmla="*/ 259236 h 474474"/>
              <a:gd name="connsiteX1358" fmla="*/ 1137320 w 1541218"/>
              <a:gd name="connsiteY1358" fmla="*/ 257901 h 474474"/>
              <a:gd name="connsiteX1359" fmla="*/ 1137624 w 1541218"/>
              <a:gd name="connsiteY1359" fmla="*/ 256444 h 474474"/>
              <a:gd name="connsiteX1360" fmla="*/ 1137866 w 1541218"/>
              <a:gd name="connsiteY1360" fmla="*/ 255049 h 474474"/>
              <a:gd name="connsiteX1361" fmla="*/ 1137927 w 1541218"/>
              <a:gd name="connsiteY1361" fmla="*/ 253592 h 474474"/>
              <a:gd name="connsiteX1362" fmla="*/ 1137927 w 1541218"/>
              <a:gd name="connsiteY1362" fmla="*/ 252257 h 474474"/>
              <a:gd name="connsiteX1363" fmla="*/ 1137806 w 1541218"/>
              <a:gd name="connsiteY1363" fmla="*/ 250801 h 474474"/>
              <a:gd name="connsiteX1364" fmla="*/ 1137563 w 1541218"/>
              <a:gd name="connsiteY1364" fmla="*/ 249466 h 474474"/>
              <a:gd name="connsiteX1365" fmla="*/ 1137138 w 1541218"/>
              <a:gd name="connsiteY1365" fmla="*/ 248131 h 474474"/>
              <a:gd name="connsiteX1366" fmla="*/ 1136592 w 1541218"/>
              <a:gd name="connsiteY1366" fmla="*/ 246796 h 474474"/>
              <a:gd name="connsiteX1367" fmla="*/ 1135985 w 1541218"/>
              <a:gd name="connsiteY1367" fmla="*/ 245522 h 474474"/>
              <a:gd name="connsiteX1368" fmla="*/ 1135196 w 1541218"/>
              <a:gd name="connsiteY1368" fmla="*/ 244308 h 474474"/>
              <a:gd name="connsiteX1369" fmla="*/ 1132951 w 1541218"/>
              <a:gd name="connsiteY1369" fmla="*/ 242366 h 474474"/>
              <a:gd name="connsiteX1370" fmla="*/ 1130706 w 1541218"/>
              <a:gd name="connsiteY1370" fmla="*/ 240424 h 474474"/>
              <a:gd name="connsiteX1371" fmla="*/ 1129674 w 1541218"/>
              <a:gd name="connsiteY1371" fmla="*/ 239454 h 474474"/>
              <a:gd name="connsiteX1372" fmla="*/ 1128643 w 1541218"/>
              <a:gd name="connsiteY1372" fmla="*/ 238483 h 474474"/>
              <a:gd name="connsiteX1373" fmla="*/ 1128157 w 1541218"/>
              <a:gd name="connsiteY1373" fmla="*/ 237937 h 474474"/>
              <a:gd name="connsiteX1374" fmla="*/ 1127732 w 1541218"/>
              <a:gd name="connsiteY1374" fmla="*/ 237390 h 474474"/>
              <a:gd name="connsiteX1375" fmla="*/ 1127308 w 1541218"/>
              <a:gd name="connsiteY1375" fmla="*/ 236905 h 474474"/>
              <a:gd name="connsiteX1376" fmla="*/ 1126944 w 1541218"/>
              <a:gd name="connsiteY1376" fmla="*/ 236298 h 474474"/>
              <a:gd name="connsiteX1377" fmla="*/ 1126640 w 1541218"/>
              <a:gd name="connsiteY1377" fmla="*/ 235752 h 474474"/>
              <a:gd name="connsiteX1378" fmla="*/ 1126397 w 1541218"/>
              <a:gd name="connsiteY1378" fmla="*/ 235206 h 474474"/>
              <a:gd name="connsiteX1379" fmla="*/ 1126155 w 1541218"/>
              <a:gd name="connsiteY1379" fmla="*/ 234599 h 474474"/>
              <a:gd name="connsiteX1380" fmla="*/ 1125973 w 1541218"/>
              <a:gd name="connsiteY1380" fmla="*/ 233932 h 474474"/>
              <a:gd name="connsiteX1381" fmla="*/ 1125912 w 1541218"/>
              <a:gd name="connsiteY1381" fmla="*/ 233325 h 474474"/>
              <a:gd name="connsiteX1382" fmla="*/ 1125851 w 1541218"/>
              <a:gd name="connsiteY1382" fmla="*/ 232657 h 474474"/>
              <a:gd name="connsiteX1383" fmla="*/ 1125851 w 1541218"/>
              <a:gd name="connsiteY1383" fmla="*/ 231929 h 474474"/>
              <a:gd name="connsiteX1384" fmla="*/ 1125973 w 1541218"/>
              <a:gd name="connsiteY1384" fmla="*/ 231201 h 474474"/>
              <a:gd name="connsiteX1385" fmla="*/ 1126094 w 1541218"/>
              <a:gd name="connsiteY1385" fmla="*/ 230412 h 474474"/>
              <a:gd name="connsiteX1386" fmla="*/ 1126337 w 1541218"/>
              <a:gd name="connsiteY1386" fmla="*/ 229684 h 474474"/>
              <a:gd name="connsiteX1387" fmla="*/ 1126701 w 1541218"/>
              <a:gd name="connsiteY1387" fmla="*/ 228895 h 474474"/>
              <a:gd name="connsiteX1388" fmla="*/ 1127065 w 1541218"/>
              <a:gd name="connsiteY1388" fmla="*/ 227985 h 474474"/>
              <a:gd name="connsiteX1389" fmla="*/ 1127550 w 1541218"/>
              <a:gd name="connsiteY1389" fmla="*/ 227135 h 474474"/>
              <a:gd name="connsiteX1390" fmla="*/ 1128218 w 1541218"/>
              <a:gd name="connsiteY1390" fmla="*/ 226164 h 474474"/>
              <a:gd name="connsiteX1391" fmla="*/ 1128885 w 1541218"/>
              <a:gd name="connsiteY1391" fmla="*/ 225254 h 474474"/>
              <a:gd name="connsiteX1392" fmla="*/ 1129735 w 1541218"/>
              <a:gd name="connsiteY1392" fmla="*/ 224222 h 474474"/>
              <a:gd name="connsiteX1393" fmla="*/ 1130281 w 1541218"/>
              <a:gd name="connsiteY1393" fmla="*/ 223616 h 474474"/>
              <a:gd name="connsiteX1394" fmla="*/ 1130827 w 1541218"/>
              <a:gd name="connsiteY1394" fmla="*/ 223130 h 474474"/>
              <a:gd name="connsiteX1395" fmla="*/ 1131555 w 1541218"/>
              <a:gd name="connsiteY1395" fmla="*/ 222766 h 474474"/>
              <a:gd name="connsiteX1396" fmla="*/ 1132223 w 1541218"/>
              <a:gd name="connsiteY1396" fmla="*/ 222523 h 474474"/>
              <a:gd name="connsiteX1397" fmla="*/ 1132951 w 1541218"/>
              <a:gd name="connsiteY1397" fmla="*/ 222402 h 474474"/>
              <a:gd name="connsiteX1398" fmla="*/ 1133801 w 1541218"/>
              <a:gd name="connsiteY1398" fmla="*/ 222402 h 474474"/>
              <a:gd name="connsiteX1399" fmla="*/ 1134590 w 1541218"/>
              <a:gd name="connsiteY1399" fmla="*/ 222463 h 474474"/>
              <a:gd name="connsiteX1400" fmla="*/ 1135500 w 1541218"/>
              <a:gd name="connsiteY1400" fmla="*/ 222645 h 474474"/>
              <a:gd name="connsiteX1401" fmla="*/ 1136410 w 1541218"/>
              <a:gd name="connsiteY1401" fmla="*/ 223009 h 474474"/>
              <a:gd name="connsiteX1402" fmla="*/ 1137320 w 1541218"/>
              <a:gd name="connsiteY1402" fmla="*/ 223373 h 474474"/>
              <a:gd name="connsiteX1403" fmla="*/ 1138291 w 1541218"/>
              <a:gd name="connsiteY1403" fmla="*/ 223798 h 474474"/>
              <a:gd name="connsiteX1404" fmla="*/ 1139262 w 1541218"/>
              <a:gd name="connsiteY1404" fmla="*/ 224283 h 474474"/>
              <a:gd name="connsiteX1405" fmla="*/ 1140233 w 1541218"/>
              <a:gd name="connsiteY1405" fmla="*/ 224890 h 474474"/>
              <a:gd name="connsiteX1406" fmla="*/ 1141204 w 1541218"/>
              <a:gd name="connsiteY1406" fmla="*/ 225557 h 474474"/>
              <a:gd name="connsiteX1407" fmla="*/ 1142175 w 1541218"/>
              <a:gd name="connsiteY1407" fmla="*/ 226225 h 474474"/>
              <a:gd name="connsiteX1408" fmla="*/ 1143206 w 1541218"/>
              <a:gd name="connsiteY1408" fmla="*/ 227014 h 474474"/>
              <a:gd name="connsiteX1409" fmla="*/ 1144117 w 1541218"/>
              <a:gd name="connsiteY1409" fmla="*/ 227742 h 474474"/>
              <a:gd name="connsiteX1410" fmla="*/ 1145148 w 1541218"/>
              <a:gd name="connsiteY1410" fmla="*/ 228592 h 474474"/>
              <a:gd name="connsiteX1411" fmla="*/ 1146119 w 1541218"/>
              <a:gd name="connsiteY1411" fmla="*/ 229441 h 474474"/>
              <a:gd name="connsiteX1412" fmla="*/ 1147029 w 1541218"/>
              <a:gd name="connsiteY1412" fmla="*/ 230291 h 474474"/>
              <a:gd name="connsiteX1413" fmla="*/ 1148850 w 1541218"/>
              <a:gd name="connsiteY1413" fmla="*/ 232111 h 474474"/>
              <a:gd name="connsiteX1414" fmla="*/ 1150549 w 1541218"/>
              <a:gd name="connsiteY1414" fmla="*/ 233992 h 474474"/>
              <a:gd name="connsiteX1415" fmla="*/ 1152066 w 1541218"/>
              <a:gd name="connsiteY1415" fmla="*/ 235813 h 474474"/>
              <a:gd name="connsiteX1416" fmla="*/ 1153340 w 1541218"/>
              <a:gd name="connsiteY1416" fmla="*/ 237572 h 474474"/>
              <a:gd name="connsiteX1417" fmla="*/ 1154008 w 1541218"/>
              <a:gd name="connsiteY1417" fmla="*/ 238422 h 474474"/>
              <a:gd name="connsiteX1418" fmla="*/ 1154493 w 1541218"/>
              <a:gd name="connsiteY1418" fmla="*/ 239211 h 474474"/>
              <a:gd name="connsiteX1419" fmla="*/ 1154918 w 1541218"/>
              <a:gd name="connsiteY1419" fmla="*/ 239939 h 474474"/>
              <a:gd name="connsiteX1420" fmla="*/ 1155343 w 1541218"/>
              <a:gd name="connsiteY1420" fmla="*/ 240667 h 474474"/>
              <a:gd name="connsiteX1421" fmla="*/ 1156435 w 1541218"/>
              <a:gd name="connsiteY1421" fmla="*/ 242609 h 474474"/>
              <a:gd name="connsiteX1422" fmla="*/ 1157406 w 1541218"/>
              <a:gd name="connsiteY1422" fmla="*/ 244672 h 474474"/>
              <a:gd name="connsiteX1423" fmla="*/ 1158255 w 1541218"/>
              <a:gd name="connsiteY1423" fmla="*/ 246796 h 474474"/>
              <a:gd name="connsiteX1424" fmla="*/ 1158862 w 1541218"/>
              <a:gd name="connsiteY1424" fmla="*/ 249041 h 474474"/>
              <a:gd name="connsiteX1425" fmla="*/ 1159469 w 1541218"/>
              <a:gd name="connsiteY1425" fmla="*/ 251287 h 474474"/>
              <a:gd name="connsiteX1426" fmla="*/ 1159833 w 1541218"/>
              <a:gd name="connsiteY1426" fmla="*/ 253653 h 474474"/>
              <a:gd name="connsiteX1427" fmla="*/ 1160076 w 1541218"/>
              <a:gd name="connsiteY1427" fmla="*/ 256080 h 474474"/>
              <a:gd name="connsiteX1428" fmla="*/ 1160137 w 1541218"/>
              <a:gd name="connsiteY1428" fmla="*/ 258568 h 474474"/>
              <a:gd name="connsiteX1429" fmla="*/ 1160076 w 1541218"/>
              <a:gd name="connsiteY1429" fmla="*/ 260996 h 474474"/>
              <a:gd name="connsiteX1430" fmla="*/ 1159894 w 1541218"/>
              <a:gd name="connsiteY1430" fmla="*/ 263544 h 474474"/>
              <a:gd name="connsiteX1431" fmla="*/ 1159530 w 1541218"/>
              <a:gd name="connsiteY1431" fmla="*/ 266032 h 474474"/>
              <a:gd name="connsiteX1432" fmla="*/ 1159044 w 1541218"/>
              <a:gd name="connsiteY1432" fmla="*/ 268520 h 474474"/>
              <a:gd name="connsiteX1433" fmla="*/ 1158377 w 1541218"/>
              <a:gd name="connsiteY1433" fmla="*/ 271008 h 474474"/>
              <a:gd name="connsiteX1434" fmla="*/ 1157588 w 1541218"/>
              <a:gd name="connsiteY1434" fmla="*/ 273496 h 474474"/>
              <a:gd name="connsiteX1435" fmla="*/ 1156617 w 1541218"/>
              <a:gd name="connsiteY1435" fmla="*/ 275923 h 474474"/>
              <a:gd name="connsiteX1436" fmla="*/ 1155585 w 1541218"/>
              <a:gd name="connsiteY1436" fmla="*/ 278290 h 474474"/>
              <a:gd name="connsiteX1437" fmla="*/ 1154311 w 1541218"/>
              <a:gd name="connsiteY1437" fmla="*/ 280596 h 474474"/>
              <a:gd name="connsiteX1438" fmla="*/ 1152915 w 1541218"/>
              <a:gd name="connsiteY1438" fmla="*/ 282902 h 474474"/>
              <a:gd name="connsiteX1439" fmla="*/ 1151398 w 1541218"/>
              <a:gd name="connsiteY1439" fmla="*/ 285086 h 474474"/>
              <a:gd name="connsiteX1440" fmla="*/ 1149821 w 1541218"/>
              <a:gd name="connsiteY1440" fmla="*/ 287149 h 474474"/>
              <a:gd name="connsiteX1441" fmla="*/ 1148000 w 1541218"/>
              <a:gd name="connsiteY1441" fmla="*/ 289091 h 474474"/>
              <a:gd name="connsiteX1442" fmla="*/ 1145998 w 1541218"/>
              <a:gd name="connsiteY1442" fmla="*/ 290972 h 474474"/>
              <a:gd name="connsiteX1443" fmla="*/ 1143874 w 1541218"/>
              <a:gd name="connsiteY1443" fmla="*/ 292732 h 474474"/>
              <a:gd name="connsiteX1444" fmla="*/ 1141689 w 1541218"/>
              <a:gd name="connsiteY1444" fmla="*/ 294371 h 474474"/>
              <a:gd name="connsiteX1445" fmla="*/ 1139323 w 1541218"/>
              <a:gd name="connsiteY1445" fmla="*/ 295766 h 474474"/>
              <a:gd name="connsiteX1446" fmla="*/ 1136774 w 1541218"/>
              <a:gd name="connsiteY1446" fmla="*/ 297041 h 474474"/>
              <a:gd name="connsiteX1447" fmla="*/ 1134165 w 1541218"/>
              <a:gd name="connsiteY1447" fmla="*/ 298194 h 474474"/>
              <a:gd name="connsiteX1448" fmla="*/ 1131373 w 1541218"/>
              <a:gd name="connsiteY1448" fmla="*/ 299164 h 474474"/>
              <a:gd name="connsiteX1449" fmla="*/ 1128400 w 1541218"/>
              <a:gd name="connsiteY1449" fmla="*/ 299893 h 474474"/>
              <a:gd name="connsiteX1450" fmla="*/ 1125305 w 1541218"/>
              <a:gd name="connsiteY1450" fmla="*/ 300439 h 474474"/>
              <a:gd name="connsiteX1451" fmla="*/ 1122089 w 1541218"/>
              <a:gd name="connsiteY1451" fmla="*/ 300803 h 474474"/>
              <a:gd name="connsiteX1452" fmla="*/ 1118752 w 1541218"/>
              <a:gd name="connsiteY1452" fmla="*/ 300924 h 474474"/>
              <a:gd name="connsiteX1453" fmla="*/ 1114868 w 1541218"/>
              <a:gd name="connsiteY1453" fmla="*/ 300985 h 474474"/>
              <a:gd name="connsiteX1454" fmla="*/ 1111106 w 1541218"/>
              <a:gd name="connsiteY1454" fmla="*/ 300803 h 474474"/>
              <a:gd name="connsiteX1455" fmla="*/ 1107343 w 1541218"/>
              <a:gd name="connsiteY1455" fmla="*/ 300439 h 474474"/>
              <a:gd name="connsiteX1456" fmla="*/ 1103824 w 1541218"/>
              <a:gd name="connsiteY1456" fmla="*/ 299832 h 474474"/>
              <a:gd name="connsiteX1457" fmla="*/ 1100304 w 1541218"/>
              <a:gd name="connsiteY1457" fmla="*/ 299104 h 474474"/>
              <a:gd name="connsiteX1458" fmla="*/ 1096906 w 1541218"/>
              <a:gd name="connsiteY1458" fmla="*/ 298194 h 474474"/>
              <a:gd name="connsiteX1459" fmla="*/ 1093629 w 1541218"/>
              <a:gd name="connsiteY1459" fmla="*/ 297041 h 474474"/>
              <a:gd name="connsiteX1460" fmla="*/ 1090474 w 1541218"/>
              <a:gd name="connsiteY1460" fmla="*/ 295706 h 474474"/>
              <a:gd name="connsiteX1461" fmla="*/ 1087500 w 1541218"/>
              <a:gd name="connsiteY1461" fmla="*/ 294189 h 474474"/>
              <a:gd name="connsiteX1462" fmla="*/ 1084527 w 1541218"/>
              <a:gd name="connsiteY1462" fmla="*/ 292611 h 474474"/>
              <a:gd name="connsiteX1463" fmla="*/ 1081736 w 1541218"/>
              <a:gd name="connsiteY1463" fmla="*/ 290851 h 474474"/>
              <a:gd name="connsiteX1464" fmla="*/ 1079066 w 1541218"/>
              <a:gd name="connsiteY1464" fmla="*/ 288909 h 474474"/>
              <a:gd name="connsiteX1465" fmla="*/ 1076517 w 1541218"/>
              <a:gd name="connsiteY1465" fmla="*/ 286846 h 474474"/>
              <a:gd name="connsiteX1466" fmla="*/ 1074029 w 1541218"/>
              <a:gd name="connsiteY1466" fmla="*/ 284661 h 474474"/>
              <a:gd name="connsiteX1467" fmla="*/ 1071784 w 1541218"/>
              <a:gd name="connsiteY1467" fmla="*/ 282295 h 474474"/>
              <a:gd name="connsiteX1468" fmla="*/ 1069599 w 1541218"/>
              <a:gd name="connsiteY1468" fmla="*/ 279928 h 474474"/>
              <a:gd name="connsiteX1469" fmla="*/ 1067597 w 1541218"/>
              <a:gd name="connsiteY1469" fmla="*/ 277380 h 474474"/>
              <a:gd name="connsiteX1470" fmla="*/ 1065716 w 1541218"/>
              <a:gd name="connsiteY1470" fmla="*/ 274710 h 474474"/>
              <a:gd name="connsiteX1471" fmla="*/ 1063956 w 1541218"/>
              <a:gd name="connsiteY1471" fmla="*/ 272040 h 474474"/>
              <a:gd name="connsiteX1472" fmla="*/ 1062318 w 1541218"/>
              <a:gd name="connsiteY1472" fmla="*/ 269248 h 474474"/>
              <a:gd name="connsiteX1473" fmla="*/ 1060800 w 1541218"/>
              <a:gd name="connsiteY1473" fmla="*/ 266336 h 474474"/>
              <a:gd name="connsiteX1474" fmla="*/ 1059526 w 1541218"/>
              <a:gd name="connsiteY1474" fmla="*/ 263362 h 474474"/>
              <a:gd name="connsiteX1475" fmla="*/ 1058312 w 1541218"/>
              <a:gd name="connsiteY1475" fmla="*/ 260328 h 474474"/>
              <a:gd name="connsiteX1476" fmla="*/ 1057281 w 1541218"/>
              <a:gd name="connsiteY1476" fmla="*/ 257233 h 474474"/>
              <a:gd name="connsiteX1477" fmla="*/ 1056431 w 1541218"/>
              <a:gd name="connsiteY1477" fmla="*/ 254139 h 474474"/>
              <a:gd name="connsiteX1478" fmla="*/ 1055642 w 1541218"/>
              <a:gd name="connsiteY1478" fmla="*/ 250983 h 474474"/>
              <a:gd name="connsiteX1479" fmla="*/ 1055157 w 1541218"/>
              <a:gd name="connsiteY1479" fmla="*/ 247767 h 474474"/>
              <a:gd name="connsiteX1480" fmla="*/ 1054732 w 1541218"/>
              <a:gd name="connsiteY1480" fmla="*/ 244551 h 474474"/>
              <a:gd name="connsiteX1481" fmla="*/ 1054490 w 1541218"/>
              <a:gd name="connsiteY1481" fmla="*/ 241274 h 474474"/>
              <a:gd name="connsiteX1482" fmla="*/ 1054429 w 1541218"/>
              <a:gd name="connsiteY1482" fmla="*/ 238058 h 474474"/>
              <a:gd name="connsiteX1483" fmla="*/ 1054490 w 1541218"/>
              <a:gd name="connsiteY1483" fmla="*/ 234842 h 474474"/>
              <a:gd name="connsiteX1484" fmla="*/ 1054793 w 1541218"/>
              <a:gd name="connsiteY1484" fmla="*/ 231565 h 474474"/>
              <a:gd name="connsiteX1485" fmla="*/ 1054793 w 1541218"/>
              <a:gd name="connsiteY1485" fmla="*/ 229866 h 474474"/>
              <a:gd name="connsiteX1486" fmla="*/ 1054793 w 1541218"/>
              <a:gd name="connsiteY1486" fmla="*/ 227863 h 474474"/>
              <a:gd name="connsiteX1487" fmla="*/ 1054793 w 1541218"/>
              <a:gd name="connsiteY1487" fmla="*/ 225861 h 474474"/>
              <a:gd name="connsiteX1488" fmla="*/ 1054793 w 1541218"/>
              <a:gd name="connsiteY1488" fmla="*/ 224222 h 474474"/>
              <a:gd name="connsiteX1489" fmla="*/ 1052912 w 1541218"/>
              <a:gd name="connsiteY1489" fmla="*/ 223737 h 474474"/>
              <a:gd name="connsiteX1490" fmla="*/ 1051031 w 1541218"/>
              <a:gd name="connsiteY1490" fmla="*/ 223312 h 474474"/>
              <a:gd name="connsiteX1491" fmla="*/ 1049150 w 1541218"/>
              <a:gd name="connsiteY1491" fmla="*/ 222887 h 474474"/>
              <a:gd name="connsiteX1492" fmla="*/ 1047329 w 1541218"/>
              <a:gd name="connsiteY1492" fmla="*/ 222584 h 474474"/>
              <a:gd name="connsiteX1493" fmla="*/ 1045509 w 1541218"/>
              <a:gd name="connsiteY1493" fmla="*/ 222281 h 474474"/>
              <a:gd name="connsiteX1494" fmla="*/ 1043688 w 1541218"/>
              <a:gd name="connsiteY1494" fmla="*/ 222038 h 474474"/>
              <a:gd name="connsiteX1495" fmla="*/ 1041928 w 1541218"/>
              <a:gd name="connsiteY1495" fmla="*/ 221856 h 474474"/>
              <a:gd name="connsiteX1496" fmla="*/ 1040108 w 1541218"/>
              <a:gd name="connsiteY1496" fmla="*/ 221674 h 474474"/>
              <a:gd name="connsiteX1497" fmla="*/ 1038348 w 1541218"/>
              <a:gd name="connsiteY1497" fmla="*/ 221552 h 474474"/>
              <a:gd name="connsiteX1498" fmla="*/ 1036649 w 1541218"/>
              <a:gd name="connsiteY1498" fmla="*/ 221492 h 474474"/>
              <a:gd name="connsiteX1499" fmla="*/ 1034950 w 1541218"/>
              <a:gd name="connsiteY1499" fmla="*/ 221431 h 474474"/>
              <a:gd name="connsiteX1500" fmla="*/ 1033251 w 1541218"/>
              <a:gd name="connsiteY1500" fmla="*/ 221431 h 474474"/>
              <a:gd name="connsiteX1501" fmla="*/ 1031613 w 1541218"/>
              <a:gd name="connsiteY1501" fmla="*/ 221492 h 474474"/>
              <a:gd name="connsiteX1502" fmla="*/ 1029974 w 1541218"/>
              <a:gd name="connsiteY1502" fmla="*/ 221552 h 474474"/>
              <a:gd name="connsiteX1503" fmla="*/ 1028457 w 1541218"/>
              <a:gd name="connsiteY1503" fmla="*/ 221613 h 474474"/>
              <a:gd name="connsiteX1504" fmla="*/ 1026879 w 1541218"/>
              <a:gd name="connsiteY1504" fmla="*/ 221734 h 474474"/>
              <a:gd name="connsiteX1505" fmla="*/ 1023845 w 1541218"/>
              <a:gd name="connsiteY1505" fmla="*/ 222038 h 474474"/>
              <a:gd name="connsiteX1506" fmla="*/ 1020993 w 1541218"/>
              <a:gd name="connsiteY1506" fmla="*/ 222402 h 474474"/>
              <a:gd name="connsiteX1507" fmla="*/ 1018202 w 1541218"/>
              <a:gd name="connsiteY1507" fmla="*/ 222887 h 474474"/>
              <a:gd name="connsiteX1508" fmla="*/ 1015653 w 1541218"/>
              <a:gd name="connsiteY1508" fmla="*/ 223494 h 474474"/>
              <a:gd name="connsiteX1509" fmla="*/ 1013226 w 1541218"/>
              <a:gd name="connsiteY1509" fmla="*/ 224040 h 474474"/>
              <a:gd name="connsiteX1510" fmla="*/ 1011041 w 1541218"/>
              <a:gd name="connsiteY1510" fmla="*/ 224708 h 474474"/>
              <a:gd name="connsiteX1511" fmla="*/ 1008978 w 1541218"/>
              <a:gd name="connsiteY1511" fmla="*/ 225375 h 474474"/>
              <a:gd name="connsiteX1512" fmla="*/ 1007218 w 1541218"/>
              <a:gd name="connsiteY1512" fmla="*/ 226043 h 474474"/>
              <a:gd name="connsiteX1513" fmla="*/ 1004609 w 1541218"/>
              <a:gd name="connsiteY1513" fmla="*/ 227257 h 474474"/>
              <a:gd name="connsiteX1514" fmla="*/ 1002000 w 1541218"/>
              <a:gd name="connsiteY1514" fmla="*/ 228349 h 474474"/>
              <a:gd name="connsiteX1515" fmla="*/ 999330 w 1541218"/>
              <a:gd name="connsiteY1515" fmla="*/ 229502 h 474474"/>
              <a:gd name="connsiteX1516" fmla="*/ 996660 w 1541218"/>
              <a:gd name="connsiteY1516" fmla="*/ 230533 h 474474"/>
              <a:gd name="connsiteX1517" fmla="*/ 993990 w 1541218"/>
              <a:gd name="connsiteY1517" fmla="*/ 231565 h 474474"/>
              <a:gd name="connsiteX1518" fmla="*/ 991259 w 1541218"/>
              <a:gd name="connsiteY1518" fmla="*/ 232475 h 474474"/>
              <a:gd name="connsiteX1519" fmla="*/ 988528 w 1541218"/>
              <a:gd name="connsiteY1519" fmla="*/ 233446 h 474474"/>
              <a:gd name="connsiteX1520" fmla="*/ 985737 w 1541218"/>
              <a:gd name="connsiteY1520" fmla="*/ 234235 h 474474"/>
              <a:gd name="connsiteX1521" fmla="*/ 983006 w 1541218"/>
              <a:gd name="connsiteY1521" fmla="*/ 235084 h 474474"/>
              <a:gd name="connsiteX1522" fmla="*/ 980154 w 1541218"/>
              <a:gd name="connsiteY1522" fmla="*/ 235752 h 474474"/>
              <a:gd name="connsiteX1523" fmla="*/ 977424 w 1541218"/>
              <a:gd name="connsiteY1523" fmla="*/ 236359 h 474474"/>
              <a:gd name="connsiteX1524" fmla="*/ 974572 w 1541218"/>
              <a:gd name="connsiteY1524" fmla="*/ 236966 h 474474"/>
              <a:gd name="connsiteX1525" fmla="*/ 971780 w 1541218"/>
              <a:gd name="connsiteY1525" fmla="*/ 237451 h 474474"/>
              <a:gd name="connsiteX1526" fmla="*/ 968928 w 1541218"/>
              <a:gd name="connsiteY1526" fmla="*/ 237815 h 474474"/>
              <a:gd name="connsiteX1527" fmla="*/ 966137 w 1541218"/>
              <a:gd name="connsiteY1527" fmla="*/ 238119 h 474474"/>
              <a:gd name="connsiteX1528" fmla="*/ 963285 w 1541218"/>
              <a:gd name="connsiteY1528" fmla="*/ 238422 h 474474"/>
              <a:gd name="connsiteX1529" fmla="*/ 960493 w 1541218"/>
              <a:gd name="connsiteY1529" fmla="*/ 238543 h 474474"/>
              <a:gd name="connsiteX1530" fmla="*/ 957641 w 1541218"/>
              <a:gd name="connsiteY1530" fmla="*/ 238543 h 474474"/>
              <a:gd name="connsiteX1531" fmla="*/ 954850 w 1541218"/>
              <a:gd name="connsiteY1531" fmla="*/ 238483 h 474474"/>
              <a:gd name="connsiteX1532" fmla="*/ 951998 w 1541218"/>
              <a:gd name="connsiteY1532" fmla="*/ 238240 h 474474"/>
              <a:gd name="connsiteX1533" fmla="*/ 949207 w 1541218"/>
              <a:gd name="connsiteY1533" fmla="*/ 237937 h 474474"/>
              <a:gd name="connsiteX1534" fmla="*/ 946415 w 1541218"/>
              <a:gd name="connsiteY1534" fmla="*/ 237512 h 474474"/>
              <a:gd name="connsiteX1535" fmla="*/ 943624 w 1541218"/>
              <a:gd name="connsiteY1535" fmla="*/ 237026 h 474474"/>
              <a:gd name="connsiteX1536" fmla="*/ 940833 w 1541218"/>
              <a:gd name="connsiteY1536" fmla="*/ 236298 h 474474"/>
              <a:gd name="connsiteX1537" fmla="*/ 938102 w 1541218"/>
              <a:gd name="connsiteY1537" fmla="*/ 235509 h 474474"/>
              <a:gd name="connsiteX1538" fmla="*/ 935371 w 1541218"/>
              <a:gd name="connsiteY1538" fmla="*/ 234660 h 474474"/>
              <a:gd name="connsiteX1539" fmla="*/ 932641 w 1541218"/>
              <a:gd name="connsiteY1539" fmla="*/ 233567 h 474474"/>
              <a:gd name="connsiteX1540" fmla="*/ 929910 w 1541218"/>
              <a:gd name="connsiteY1540" fmla="*/ 232354 h 474474"/>
              <a:gd name="connsiteX1541" fmla="*/ 927301 w 1541218"/>
              <a:gd name="connsiteY1541" fmla="*/ 231019 h 474474"/>
              <a:gd name="connsiteX1542" fmla="*/ 924631 w 1541218"/>
              <a:gd name="connsiteY1542" fmla="*/ 229502 h 474474"/>
              <a:gd name="connsiteX1543" fmla="*/ 922021 w 1541218"/>
              <a:gd name="connsiteY1543" fmla="*/ 227863 h 474474"/>
              <a:gd name="connsiteX1544" fmla="*/ 919412 w 1541218"/>
              <a:gd name="connsiteY1544" fmla="*/ 226043 h 474474"/>
              <a:gd name="connsiteX1545" fmla="*/ 915043 w 1541218"/>
              <a:gd name="connsiteY1545" fmla="*/ 223373 h 474474"/>
              <a:gd name="connsiteX1546" fmla="*/ 910552 w 1541218"/>
              <a:gd name="connsiteY1546" fmla="*/ 220764 h 474474"/>
              <a:gd name="connsiteX1547" fmla="*/ 905880 w 1541218"/>
              <a:gd name="connsiteY1547" fmla="*/ 218215 h 474474"/>
              <a:gd name="connsiteX1548" fmla="*/ 901147 w 1541218"/>
              <a:gd name="connsiteY1548" fmla="*/ 215848 h 474474"/>
              <a:gd name="connsiteX1549" fmla="*/ 896231 w 1541218"/>
              <a:gd name="connsiteY1549" fmla="*/ 213542 h 474474"/>
              <a:gd name="connsiteX1550" fmla="*/ 891195 w 1541218"/>
              <a:gd name="connsiteY1550" fmla="*/ 211297 h 474474"/>
              <a:gd name="connsiteX1551" fmla="*/ 886098 w 1541218"/>
              <a:gd name="connsiteY1551" fmla="*/ 209234 h 474474"/>
              <a:gd name="connsiteX1552" fmla="*/ 880879 w 1541218"/>
              <a:gd name="connsiteY1552" fmla="*/ 207292 h 474474"/>
              <a:gd name="connsiteX1553" fmla="*/ 875539 w 1541218"/>
              <a:gd name="connsiteY1553" fmla="*/ 205472 h 474474"/>
              <a:gd name="connsiteX1554" fmla="*/ 870138 w 1541218"/>
              <a:gd name="connsiteY1554" fmla="*/ 203833 h 474474"/>
              <a:gd name="connsiteX1555" fmla="*/ 864616 w 1541218"/>
              <a:gd name="connsiteY1555" fmla="*/ 202316 h 474474"/>
              <a:gd name="connsiteX1556" fmla="*/ 859034 w 1541218"/>
              <a:gd name="connsiteY1556" fmla="*/ 200860 h 474474"/>
              <a:gd name="connsiteX1557" fmla="*/ 853390 w 1541218"/>
              <a:gd name="connsiteY1557" fmla="*/ 199586 h 474474"/>
              <a:gd name="connsiteX1558" fmla="*/ 847565 w 1541218"/>
              <a:gd name="connsiteY1558" fmla="*/ 198554 h 474474"/>
              <a:gd name="connsiteX1559" fmla="*/ 841800 w 1541218"/>
              <a:gd name="connsiteY1559" fmla="*/ 197583 h 474474"/>
              <a:gd name="connsiteX1560" fmla="*/ 835974 w 1541218"/>
              <a:gd name="connsiteY1560" fmla="*/ 196855 h 474474"/>
              <a:gd name="connsiteX1561" fmla="*/ 830088 w 1541218"/>
              <a:gd name="connsiteY1561" fmla="*/ 196248 h 474474"/>
              <a:gd name="connsiteX1562" fmla="*/ 824142 w 1541218"/>
              <a:gd name="connsiteY1562" fmla="*/ 195823 h 474474"/>
              <a:gd name="connsiteX1563" fmla="*/ 818134 w 1541218"/>
              <a:gd name="connsiteY1563" fmla="*/ 195581 h 474474"/>
              <a:gd name="connsiteX1564" fmla="*/ 812187 w 1541218"/>
              <a:gd name="connsiteY1564" fmla="*/ 195520 h 474474"/>
              <a:gd name="connsiteX1565" fmla="*/ 806180 w 1541218"/>
              <a:gd name="connsiteY1565" fmla="*/ 195641 h 474474"/>
              <a:gd name="connsiteX1566" fmla="*/ 800112 w 1541218"/>
              <a:gd name="connsiteY1566" fmla="*/ 196005 h 474474"/>
              <a:gd name="connsiteX1567" fmla="*/ 794043 w 1541218"/>
              <a:gd name="connsiteY1567" fmla="*/ 196552 h 474474"/>
              <a:gd name="connsiteX1568" fmla="*/ 787975 w 1541218"/>
              <a:gd name="connsiteY1568" fmla="*/ 197280 h 474474"/>
              <a:gd name="connsiteX1569" fmla="*/ 781968 w 1541218"/>
              <a:gd name="connsiteY1569" fmla="*/ 198251 h 474474"/>
              <a:gd name="connsiteX1570" fmla="*/ 775960 w 1541218"/>
              <a:gd name="connsiteY1570" fmla="*/ 199404 h 474474"/>
              <a:gd name="connsiteX1571" fmla="*/ 769892 w 1541218"/>
              <a:gd name="connsiteY1571" fmla="*/ 200860 h 474474"/>
              <a:gd name="connsiteX1572" fmla="*/ 763885 w 1541218"/>
              <a:gd name="connsiteY1572" fmla="*/ 202498 h 474474"/>
              <a:gd name="connsiteX1573" fmla="*/ 757938 w 1541218"/>
              <a:gd name="connsiteY1573" fmla="*/ 204379 h 474474"/>
              <a:gd name="connsiteX1574" fmla="*/ 751991 w 1541218"/>
              <a:gd name="connsiteY1574" fmla="*/ 206503 h 474474"/>
              <a:gd name="connsiteX1575" fmla="*/ 746044 w 1541218"/>
              <a:gd name="connsiteY1575" fmla="*/ 208809 h 474474"/>
              <a:gd name="connsiteX1576" fmla="*/ 740219 w 1541218"/>
              <a:gd name="connsiteY1576" fmla="*/ 211479 h 474474"/>
              <a:gd name="connsiteX1577" fmla="*/ 735546 w 1541218"/>
              <a:gd name="connsiteY1577" fmla="*/ 213907 h 474474"/>
              <a:gd name="connsiteX1578" fmla="*/ 730934 w 1541218"/>
              <a:gd name="connsiteY1578" fmla="*/ 216334 h 474474"/>
              <a:gd name="connsiteX1579" fmla="*/ 726565 w 1541218"/>
              <a:gd name="connsiteY1579" fmla="*/ 218822 h 474474"/>
              <a:gd name="connsiteX1580" fmla="*/ 722317 w 1541218"/>
              <a:gd name="connsiteY1580" fmla="*/ 221370 h 474474"/>
              <a:gd name="connsiteX1581" fmla="*/ 718312 w 1541218"/>
              <a:gd name="connsiteY1581" fmla="*/ 223919 h 474474"/>
              <a:gd name="connsiteX1582" fmla="*/ 714368 w 1541218"/>
              <a:gd name="connsiteY1582" fmla="*/ 226468 h 474474"/>
              <a:gd name="connsiteX1583" fmla="*/ 710667 w 1541218"/>
              <a:gd name="connsiteY1583" fmla="*/ 229138 h 474474"/>
              <a:gd name="connsiteX1584" fmla="*/ 707026 w 1541218"/>
              <a:gd name="connsiteY1584" fmla="*/ 231747 h 474474"/>
              <a:gd name="connsiteX1585" fmla="*/ 703628 w 1541218"/>
              <a:gd name="connsiteY1585" fmla="*/ 234417 h 474474"/>
              <a:gd name="connsiteX1586" fmla="*/ 700351 w 1541218"/>
              <a:gd name="connsiteY1586" fmla="*/ 237087 h 474474"/>
              <a:gd name="connsiteX1587" fmla="*/ 697195 w 1541218"/>
              <a:gd name="connsiteY1587" fmla="*/ 239818 h 474474"/>
              <a:gd name="connsiteX1588" fmla="*/ 694161 w 1541218"/>
              <a:gd name="connsiteY1588" fmla="*/ 242548 h 474474"/>
              <a:gd name="connsiteX1589" fmla="*/ 691309 w 1541218"/>
              <a:gd name="connsiteY1589" fmla="*/ 245218 h 474474"/>
              <a:gd name="connsiteX1590" fmla="*/ 688578 w 1541218"/>
              <a:gd name="connsiteY1590" fmla="*/ 247949 h 474474"/>
              <a:gd name="connsiteX1591" fmla="*/ 685969 w 1541218"/>
              <a:gd name="connsiteY1591" fmla="*/ 250740 h 474474"/>
              <a:gd name="connsiteX1592" fmla="*/ 683481 w 1541218"/>
              <a:gd name="connsiteY1592" fmla="*/ 253410 h 474474"/>
              <a:gd name="connsiteX1593" fmla="*/ 681236 w 1541218"/>
              <a:gd name="connsiteY1593" fmla="*/ 255898 h 474474"/>
              <a:gd name="connsiteX1594" fmla="*/ 678930 w 1541218"/>
              <a:gd name="connsiteY1594" fmla="*/ 258265 h 474474"/>
              <a:gd name="connsiteX1595" fmla="*/ 676503 w 1541218"/>
              <a:gd name="connsiteY1595" fmla="*/ 260632 h 474474"/>
              <a:gd name="connsiteX1596" fmla="*/ 673954 w 1541218"/>
              <a:gd name="connsiteY1596" fmla="*/ 262998 h 474474"/>
              <a:gd name="connsiteX1597" fmla="*/ 671405 w 1541218"/>
              <a:gd name="connsiteY1597" fmla="*/ 265304 h 474474"/>
              <a:gd name="connsiteX1598" fmla="*/ 668796 w 1541218"/>
              <a:gd name="connsiteY1598" fmla="*/ 267731 h 474474"/>
              <a:gd name="connsiteX1599" fmla="*/ 666126 w 1541218"/>
              <a:gd name="connsiteY1599" fmla="*/ 270037 h 474474"/>
              <a:gd name="connsiteX1600" fmla="*/ 663395 w 1541218"/>
              <a:gd name="connsiteY1600" fmla="*/ 272343 h 474474"/>
              <a:gd name="connsiteX1601" fmla="*/ 660665 w 1541218"/>
              <a:gd name="connsiteY1601" fmla="*/ 274588 h 474474"/>
              <a:gd name="connsiteX1602" fmla="*/ 657813 w 1541218"/>
              <a:gd name="connsiteY1602" fmla="*/ 276834 h 474474"/>
              <a:gd name="connsiteX1603" fmla="*/ 655021 w 1541218"/>
              <a:gd name="connsiteY1603" fmla="*/ 279079 h 474474"/>
              <a:gd name="connsiteX1604" fmla="*/ 652109 w 1541218"/>
              <a:gd name="connsiteY1604" fmla="*/ 281263 h 474474"/>
              <a:gd name="connsiteX1605" fmla="*/ 649257 w 1541218"/>
              <a:gd name="connsiteY1605" fmla="*/ 283387 h 474474"/>
              <a:gd name="connsiteX1606" fmla="*/ 646344 w 1541218"/>
              <a:gd name="connsiteY1606" fmla="*/ 285450 h 474474"/>
              <a:gd name="connsiteX1607" fmla="*/ 643492 w 1541218"/>
              <a:gd name="connsiteY1607" fmla="*/ 287514 h 474474"/>
              <a:gd name="connsiteX1608" fmla="*/ 640518 w 1541218"/>
              <a:gd name="connsiteY1608" fmla="*/ 289516 h 474474"/>
              <a:gd name="connsiteX1609" fmla="*/ 637666 w 1541218"/>
              <a:gd name="connsiteY1609" fmla="*/ 291458 h 474474"/>
              <a:gd name="connsiteX1610" fmla="*/ 634754 w 1541218"/>
              <a:gd name="connsiteY1610" fmla="*/ 293339 h 474474"/>
              <a:gd name="connsiteX1611" fmla="*/ 631841 w 1541218"/>
              <a:gd name="connsiteY1611" fmla="*/ 295159 h 474474"/>
              <a:gd name="connsiteX1612" fmla="*/ 628989 w 1541218"/>
              <a:gd name="connsiteY1612" fmla="*/ 296919 h 474474"/>
              <a:gd name="connsiteX1613" fmla="*/ 626076 w 1541218"/>
              <a:gd name="connsiteY1613" fmla="*/ 298618 h 474474"/>
              <a:gd name="connsiteX1614" fmla="*/ 623285 w 1541218"/>
              <a:gd name="connsiteY1614" fmla="*/ 300257 h 474474"/>
              <a:gd name="connsiteX1615" fmla="*/ 620433 w 1541218"/>
              <a:gd name="connsiteY1615" fmla="*/ 301774 h 474474"/>
              <a:gd name="connsiteX1616" fmla="*/ 617702 w 1541218"/>
              <a:gd name="connsiteY1616" fmla="*/ 303230 h 474474"/>
              <a:gd name="connsiteX1617" fmla="*/ 614971 w 1541218"/>
              <a:gd name="connsiteY1617" fmla="*/ 304626 h 474474"/>
              <a:gd name="connsiteX1618" fmla="*/ 612301 w 1541218"/>
              <a:gd name="connsiteY1618" fmla="*/ 305961 h 474474"/>
              <a:gd name="connsiteX1619" fmla="*/ 609692 w 1541218"/>
              <a:gd name="connsiteY1619" fmla="*/ 307174 h 474474"/>
              <a:gd name="connsiteX1620" fmla="*/ 607143 w 1541218"/>
              <a:gd name="connsiteY1620" fmla="*/ 308327 h 474474"/>
              <a:gd name="connsiteX1621" fmla="*/ 604656 w 1541218"/>
              <a:gd name="connsiteY1621" fmla="*/ 309298 h 474474"/>
              <a:gd name="connsiteX1622" fmla="*/ 602168 w 1541218"/>
              <a:gd name="connsiteY1622" fmla="*/ 310330 h 474474"/>
              <a:gd name="connsiteX1623" fmla="*/ 599862 w 1541218"/>
              <a:gd name="connsiteY1623" fmla="*/ 311119 h 474474"/>
              <a:gd name="connsiteX1624" fmla="*/ 597616 w 1541218"/>
              <a:gd name="connsiteY1624" fmla="*/ 311908 h 474474"/>
              <a:gd name="connsiteX1625" fmla="*/ 602896 w 1541218"/>
              <a:gd name="connsiteY1625" fmla="*/ 308388 h 474474"/>
              <a:gd name="connsiteX1626" fmla="*/ 607872 w 1541218"/>
              <a:gd name="connsiteY1626" fmla="*/ 304990 h 474474"/>
              <a:gd name="connsiteX1627" fmla="*/ 612544 w 1541218"/>
              <a:gd name="connsiteY1627" fmla="*/ 301774 h 474474"/>
              <a:gd name="connsiteX1628" fmla="*/ 616913 w 1541218"/>
              <a:gd name="connsiteY1628" fmla="*/ 298800 h 474474"/>
              <a:gd name="connsiteX1629" fmla="*/ 621100 w 1541218"/>
              <a:gd name="connsiteY1629" fmla="*/ 295827 h 474474"/>
              <a:gd name="connsiteX1630" fmla="*/ 624923 w 1541218"/>
              <a:gd name="connsiteY1630" fmla="*/ 293096 h 474474"/>
              <a:gd name="connsiteX1631" fmla="*/ 628503 w 1541218"/>
              <a:gd name="connsiteY1631" fmla="*/ 290426 h 474474"/>
              <a:gd name="connsiteX1632" fmla="*/ 631780 w 1541218"/>
              <a:gd name="connsiteY1632" fmla="*/ 287817 h 474474"/>
              <a:gd name="connsiteX1633" fmla="*/ 634936 w 1541218"/>
              <a:gd name="connsiteY1633" fmla="*/ 285390 h 474474"/>
              <a:gd name="connsiteX1634" fmla="*/ 637909 w 1541218"/>
              <a:gd name="connsiteY1634" fmla="*/ 283023 h 474474"/>
              <a:gd name="connsiteX1635" fmla="*/ 640579 w 1541218"/>
              <a:gd name="connsiteY1635" fmla="*/ 280656 h 474474"/>
              <a:gd name="connsiteX1636" fmla="*/ 643128 w 1541218"/>
              <a:gd name="connsiteY1636" fmla="*/ 278472 h 474474"/>
              <a:gd name="connsiteX1637" fmla="*/ 645555 w 1541218"/>
              <a:gd name="connsiteY1637" fmla="*/ 276287 h 474474"/>
              <a:gd name="connsiteX1638" fmla="*/ 647800 w 1541218"/>
              <a:gd name="connsiteY1638" fmla="*/ 274164 h 474474"/>
              <a:gd name="connsiteX1639" fmla="*/ 649924 w 1541218"/>
              <a:gd name="connsiteY1639" fmla="*/ 272100 h 474474"/>
              <a:gd name="connsiteX1640" fmla="*/ 651987 w 1541218"/>
              <a:gd name="connsiteY1640" fmla="*/ 270098 h 474474"/>
              <a:gd name="connsiteX1641" fmla="*/ 653868 w 1541218"/>
              <a:gd name="connsiteY1641" fmla="*/ 268095 h 474474"/>
              <a:gd name="connsiteX1642" fmla="*/ 655750 w 1541218"/>
              <a:gd name="connsiteY1642" fmla="*/ 266154 h 474474"/>
              <a:gd name="connsiteX1643" fmla="*/ 657509 w 1541218"/>
              <a:gd name="connsiteY1643" fmla="*/ 264151 h 474474"/>
              <a:gd name="connsiteX1644" fmla="*/ 659269 w 1541218"/>
              <a:gd name="connsiteY1644" fmla="*/ 262209 h 474474"/>
              <a:gd name="connsiteX1645" fmla="*/ 662607 w 1541218"/>
              <a:gd name="connsiteY1645" fmla="*/ 258204 h 474474"/>
              <a:gd name="connsiteX1646" fmla="*/ 666005 w 1541218"/>
              <a:gd name="connsiteY1646" fmla="*/ 254139 h 474474"/>
              <a:gd name="connsiteX1647" fmla="*/ 669464 w 1541218"/>
              <a:gd name="connsiteY1647" fmla="*/ 249769 h 474474"/>
              <a:gd name="connsiteX1648" fmla="*/ 673165 w 1541218"/>
              <a:gd name="connsiteY1648" fmla="*/ 245279 h 474474"/>
              <a:gd name="connsiteX1649" fmla="*/ 677170 w 1541218"/>
              <a:gd name="connsiteY1649" fmla="*/ 240424 h 474474"/>
              <a:gd name="connsiteX1650" fmla="*/ 681661 w 1541218"/>
              <a:gd name="connsiteY1650" fmla="*/ 235206 h 474474"/>
              <a:gd name="connsiteX1651" fmla="*/ 687243 w 1541218"/>
              <a:gd name="connsiteY1651" fmla="*/ 229198 h 474474"/>
              <a:gd name="connsiteX1652" fmla="*/ 693130 w 1541218"/>
              <a:gd name="connsiteY1652" fmla="*/ 223555 h 474474"/>
              <a:gd name="connsiteX1653" fmla="*/ 699137 w 1541218"/>
              <a:gd name="connsiteY1653" fmla="*/ 218215 h 474474"/>
              <a:gd name="connsiteX1654" fmla="*/ 705266 w 1541218"/>
              <a:gd name="connsiteY1654" fmla="*/ 213178 h 474474"/>
              <a:gd name="connsiteX1655" fmla="*/ 711698 w 1541218"/>
              <a:gd name="connsiteY1655" fmla="*/ 208567 h 474474"/>
              <a:gd name="connsiteX1656" fmla="*/ 718191 w 1541218"/>
              <a:gd name="connsiteY1656" fmla="*/ 204258 h 474474"/>
              <a:gd name="connsiteX1657" fmla="*/ 724927 w 1541218"/>
              <a:gd name="connsiteY1657" fmla="*/ 200253 h 474474"/>
              <a:gd name="connsiteX1658" fmla="*/ 731723 w 1541218"/>
              <a:gd name="connsiteY1658" fmla="*/ 196612 h 474474"/>
              <a:gd name="connsiteX1659" fmla="*/ 738641 w 1541218"/>
              <a:gd name="connsiteY1659" fmla="*/ 193214 h 474474"/>
              <a:gd name="connsiteX1660" fmla="*/ 745741 w 1541218"/>
              <a:gd name="connsiteY1660" fmla="*/ 190119 h 474474"/>
              <a:gd name="connsiteX1661" fmla="*/ 752901 w 1541218"/>
              <a:gd name="connsiteY1661" fmla="*/ 187449 h 474474"/>
              <a:gd name="connsiteX1662" fmla="*/ 760183 w 1541218"/>
              <a:gd name="connsiteY1662" fmla="*/ 185022 h 474474"/>
              <a:gd name="connsiteX1663" fmla="*/ 767465 w 1541218"/>
              <a:gd name="connsiteY1663" fmla="*/ 182898 h 474474"/>
              <a:gd name="connsiteX1664" fmla="*/ 774868 w 1541218"/>
              <a:gd name="connsiteY1664" fmla="*/ 181078 h 474474"/>
              <a:gd name="connsiteX1665" fmla="*/ 782332 w 1541218"/>
              <a:gd name="connsiteY1665" fmla="*/ 179561 h 474474"/>
              <a:gd name="connsiteX1666" fmla="*/ 789796 w 1541218"/>
              <a:gd name="connsiteY1666" fmla="*/ 178347 h 474474"/>
              <a:gd name="connsiteX1667" fmla="*/ 797320 w 1541218"/>
              <a:gd name="connsiteY1667" fmla="*/ 177437 h 474474"/>
              <a:gd name="connsiteX1668" fmla="*/ 804845 w 1541218"/>
              <a:gd name="connsiteY1668" fmla="*/ 176830 h 474474"/>
              <a:gd name="connsiteX1669" fmla="*/ 812369 w 1541218"/>
              <a:gd name="connsiteY1669" fmla="*/ 176466 h 474474"/>
              <a:gd name="connsiteX1670" fmla="*/ 819894 w 1541218"/>
              <a:gd name="connsiteY1670" fmla="*/ 176405 h 474474"/>
              <a:gd name="connsiteX1671" fmla="*/ 827418 w 1541218"/>
              <a:gd name="connsiteY1671" fmla="*/ 176587 h 474474"/>
              <a:gd name="connsiteX1672" fmla="*/ 834882 w 1541218"/>
              <a:gd name="connsiteY1672" fmla="*/ 177133 h 474474"/>
              <a:gd name="connsiteX1673" fmla="*/ 842285 w 1541218"/>
              <a:gd name="connsiteY1673" fmla="*/ 177922 h 474474"/>
              <a:gd name="connsiteX1674" fmla="*/ 849628 w 1541218"/>
              <a:gd name="connsiteY1674" fmla="*/ 178954 h 474474"/>
              <a:gd name="connsiteX1675" fmla="*/ 856910 w 1541218"/>
              <a:gd name="connsiteY1675" fmla="*/ 180228 h 474474"/>
              <a:gd name="connsiteX1676" fmla="*/ 864070 w 1541218"/>
              <a:gd name="connsiteY1676" fmla="*/ 181867 h 474474"/>
              <a:gd name="connsiteX1677" fmla="*/ 871170 w 1541218"/>
              <a:gd name="connsiteY1677" fmla="*/ 183687 h 474474"/>
              <a:gd name="connsiteX1678" fmla="*/ 878148 w 1541218"/>
              <a:gd name="connsiteY1678" fmla="*/ 185811 h 474474"/>
              <a:gd name="connsiteX1679" fmla="*/ 885066 w 1541218"/>
              <a:gd name="connsiteY1679" fmla="*/ 188177 h 474474"/>
              <a:gd name="connsiteX1680" fmla="*/ 891741 w 1541218"/>
              <a:gd name="connsiteY1680" fmla="*/ 190847 h 474474"/>
              <a:gd name="connsiteX1681" fmla="*/ 898355 w 1541218"/>
              <a:gd name="connsiteY1681" fmla="*/ 193699 h 474474"/>
              <a:gd name="connsiteX1682" fmla="*/ 904788 w 1541218"/>
              <a:gd name="connsiteY1682" fmla="*/ 196855 h 474474"/>
              <a:gd name="connsiteX1683" fmla="*/ 909035 w 1541218"/>
              <a:gd name="connsiteY1683" fmla="*/ 199282 h 474474"/>
              <a:gd name="connsiteX1684" fmla="*/ 913586 w 1541218"/>
              <a:gd name="connsiteY1684" fmla="*/ 201770 h 474474"/>
              <a:gd name="connsiteX1685" fmla="*/ 915953 w 1541218"/>
              <a:gd name="connsiteY1685" fmla="*/ 202923 h 474474"/>
              <a:gd name="connsiteX1686" fmla="*/ 918380 w 1541218"/>
              <a:gd name="connsiteY1686" fmla="*/ 204197 h 474474"/>
              <a:gd name="connsiteX1687" fmla="*/ 920808 w 1541218"/>
              <a:gd name="connsiteY1687" fmla="*/ 205350 h 474474"/>
              <a:gd name="connsiteX1688" fmla="*/ 923417 w 1541218"/>
              <a:gd name="connsiteY1688" fmla="*/ 206564 h 474474"/>
              <a:gd name="connsiteX1689" fmla="*/ 925966 w 1541218"/>
              <a:gd name="connsiteY1689" fmla="*/ 207717 h 474474"/>
              <a:gd name="connsiteX1690" fmla="*/ 928575 w 1541218"/>
              <a:gd name="connsiteY1690" fmla="*/ 208749 h 474474"/>
              <a:gd name="connsiteX1691" fmla="*/ 931306 w 1541218"/>
              <a:gd name="connsiteY1691" fmla="*/ 209841 h 474474"/>
              <a:gd name="connsiteX1692" fmla="*/ 933976 w 1541218"/>
              <a:gd name="connsiteY1692" fmla="*/ 210812 h 474474"/>
              <a:gd name="connsiteX1693" fmla="*/ 936767 w 1541218"/>
              <a:gd name="connsiteY1693" fmla="*/ 211783 h 474474"/>
              <a:gd name="connsiteX1694" fmla="*/ 939558 w 1541218"/>
              <a:gd name="connsiteY1694" fmla="*/ 212632 h 474474"/>
              <a:gd name="connsiteX1695" fmla="*/ 942410 w 1541218"/>
              <a:gd name="connsiteY1695" fmla="*/ 213482 h 474474"/>
              <a:gd name="connsiteX1696" fmla="*/ 945202 w 1541218"/>
              <a:gd name="connsiteY1696" fmla="*/ 214210 h 474474"/>
              <a:gd name="connsiteX1697" fmla="*/ 948114 w 1541218"/>
              <a:gd name="connsiteY1697" fmla="*/ 214817 h 474474"/>
              <a:gd name="connsiteX1698" fmla="*/ 951027 w 1541218"/>
              <a:gd name="connsiteY1698" fmla="*/ 215424 h 474474"/>
              <a:gd name="connsiteX1699" fmla="*/ 953940 w 1541218"/>
              <a:gd name="connsiteY1699" fmla="*/ 215848 h 474474"/>
              <a:gd name="connsiteX1700" fmla="*/ 956913 w 1541218"/>
              <a:gd name="connsiteY1700" fmla="*/ 216152 h 474474"/>
              <a:gd name="connsiteX1701" fmla="*/ 959826 w 1541218"/>
              <a:gd name="connsiteY1701" fmla="*/ 216394 h 474474"/>
              <a:gd name="connsiteX1702" fmla="*/ 962860 w 1541218"/>
              <a:gd name="connsiteY1702" fmla="*/ 216516 h 474474"/>
              <a:gd name="connsiteX1703" fmla="*/ 965833 w 1541218"/>
              <a:gd name="connsiteY1703" fmla="*/ 216516 h 474474"/>
              <a:gd name="connsiteX1704" fmla="*/ 968807 w 1541218"/>
              <a:gd name="connsiteY1704" fmla="*/ 216334 h 474474"/>
              <a:gd name="connsiteX1705" fmla="*/ 971780 w 1541218"/>
              <a:gd name="connsiteY1705" fmla="*/ 216091 h 474474"/>
              <a:gd name="connsiteX1706" fmla="*/ 974814 w 1541218"/>
              <a:gd name="connsiteY1706" fmla="*/ 215666 h 474474"/>
              <a:gd name="connsiteX1707" fmla="*/ 977788 w 1541218"/>
              <a:gd name="connsiteY1707" fmla="*/ 215059 h 474474"/>
              <a:gd name="connsiteX1708" fmla="*/ 980761 w 1541218"/>
              <a:gd name="connsiteY1708" fmla="*/ 214331 h 474474"/>
              <a:gd name="connsiteX1709" fmla="*/ 983735 w 1541218"/>
              <a:gd name="connsiteY1709" fmla="*/ 213421 h 474474"/>
              <a:gd name="connsiteX1710" fmla="*/ 986708 w 1541218"/>
              <a:gd name="connsiteY1710" fmla="*/ 212329 h 474474"/>
              <a:gd name="connsiteX1711" fmla="*/ 989681 w 1541218"/>
              <a:gd name="connsiteY1711" fmla="*/ 211054 h 474474"/>
              <a:gd name="connsiteX1712" fmla="*/ 992533 w 1541218"/>
              <a:gd name="connsiteY1712" fmla="*/ 209659 h 474474"/>
              <a:gd name="connsiteX1713" fmla="*/ 995992 w 1541218"/>
              <a:gd name="connsiteY1713" fmla="*/ 207960 h 474474"/>
              <a:gd name="connsiteX1714" fmla="*/ 999390 w 1541218"/>
              <a:gd name="connsiteY1714" fmla="*/ 206261 h 474474"/>
              <a:gd name="connsiteX1715" fmla="*/ 1002789 w 1541218"/>
              <a:gd name="connsiteY1715" fmla="*/ 204622 h 474474"/>
              <a:gd name="connsiteX1716" fmla="*/ 1006248 w 1541218"/>
              <a:gd name="connsiteY1716" fmla="*/ 203044 h 474474"/>
              <a:gd name="connsiteX1717" fmla="*/ 1008007 w 1541218"/>
              <a:gd name="connsiteY1717" fmla="*/ 202316 h 474474"/>
              <a:gd name="connsiteX1718" fmla="*/ 1009828 w 1541218"/>
              <a:gd name="connsiteY1718" fmla="*/ 201588 h 474474"/>
              <a:gd name="connsiteX1719" fmla="*/ 1011648 w 1541218"/>
              <a:gd name="connsiteY1719" fmla="*/ 200921 h 474474"/>
              <a:gd name="connsiteX1720" fmla="*/ 1013469 w 1541218"/>
              <a:gd name="connsiteY1720" fmla="*/ 200314 h 474474"/>
              <a:gd name="connsiteX1721" fmla="*/ 1015350 w 1541218"/>
              <a:gd name="connsiteY1721" fmla="*/ 199707 h 474474"/>
              <a:gd name="connsiteX1722" fmla="*/ 1017231 w 1541218"/>
              <a:gd name="connsiteY1722" fmla="*/ 199161 h 474474"/>
              <a:gd name="connsiteX1723" fmla="*/ 1019173 w 1541218"/>
              <a:gd name="connsiteY1723" fmla="*/ 198675 h 474474"/>
              <a:gd name="connsiteX1724" fmla="*/ 1021175 w 1541218"/>
              <a:gd name="connsiteY1724" fmla="*/ 198251 h 474474"/>
              <a:gd name="connsiteX1725" fmla="*/ 1023178 w 1541218"/>
              <a:gd name="connsiteY1725" fmla="*/ 197765 h 474474"/>
              <a:gd name="connsiteX1726" fmla="*/ 1025302 w 1541218"/>
              <a:gd name="connsiteY1726" fmla="*/ 197462 h 474474"/>
              <a:gd name="connsiteX1727" fmla="*/ 1027425 w 1541218"/>
              <a:gd name="connsiteY1727" fmla="*/ 197158 h 474474"/>
              <a:gd name="connsiteX1728" fmla="*/ 1029610 w 1541218"/>
              <a:gd name="connsiteY1728" fmla="*/ 196976 h 474474"/>
              <a:gd name="connsiteX1729" fmla="*/ 1031916 w 1541218"/>
              <a:gd name="connsiteY1729" fmla="*/ 196794 h 474474"/>
              <a:gd name="connsiteX1730" fmla="*/ 1034222 w 1541218"/>
              <a:gd name="connsiteY1730" fmla="*/ 196734 h 474474"/>
              <a:gd name="connsiteX1731" fmla="*/ 1036649 w 1541218"/>
              <a:gd name="connsiteY1731" fmla="*/ 196734 h 474474"/>
              <a:gd name="connsiteX1732" fmla="*/ 1039076 w 1541218"/>
              <a:gd name="connsiteY1732" fmla="*/ 196794 h 474474"/>
              <a:gd name="connsiteX1733" fmla="*/ 1041686 w 1541218"/>
              <a:gd name="connsiteY1733" fmla="*/ 196916 h 474474"/>
              <a:gd name="connsiteX1734" fmla="*/ 1044295 w 1541218"/>
              <a:gd name="connsiteY1734" fmla="*/ 197158 h 474474"/>
              <a:gd name="connsiteX1735" fmla="*/ 1047026 w 1541218"/>
              <a:gd name="connsiteY1735" fmla="*/ 197462 h 474474"/>
              <a:gd name="connsiteX1736" fmla="*/ 1049817 w 1541218"/>
              <a:gd name="connsiteY1736" fmla="*/ 197947 h 474474"/>
              <a:gd name="connsiteX1737" fmla="*/ 1052730 w 1541218"/>
              <a:gd name="connsiteY1737" fmla="*/ 198433 h 474474"/>
              <a:gd name="connsiteX1738" fmla="*/ 1055703 w 1541218"/>
              <a:gd name="connsiteY1738" fmla="*/ 198979 h 474474"/>
              <a:gd name="connsiteX1739" fmla="*/ 1058859 w 1541218"/>
              <a:gd name="connsiteY1739" fmla="*/ 199646 h 474474"/>
              <a:gd name="connsiteX1740" fmla="*/ 1062075 w 1541218"/>
              <a:gd name="connsiteY1740" fmla="*/ 200496 h 474474"/>
              <a:gd name="connsiteX1741" fmla="*/ 1063349 w 1541218"/>
              <a:gd name="connsiteY1741" fmla="*/ 198129 h 474474"/>
              <a:gd name="connsiteX1742" fmla="*/ 1064563 w 1541218"/>
              <a:gd name="connsiteY1742" fmla="*/ 195763 h 474474"/>
              <a:gd name="connsiteX1743" fmla="*/ 1066019 w 1541218"/>
              <a:gd name="connsiteY1743" fmla="*/ 193457 h 474474"/>
              <a:gd name="connsiteX1744" fmla="*/ 1067475 w 1541218"/>
              <a:gd name="connsiteY1744" fmla="*/ 191212 h 474474"/>
              <a:gd name="connsiteX1745" fmla="*/ 1068993 w 1541218"/>
              <a:gd name="connsiteY1745" fmla="*/ 188966 h 474474"/>
              <a:gd name="connsiteX1746" fmla="*/ 1070631 w 1541218"/>
              <a:gd name="connsiteY1746" fmla="*/ 186842 h 474474"/>
              <a:gd name="connsiteX1747" fmla="*/ 1072269 w 1541218"/>
              <a:gd name="connsiteY1747" fmla="*/ 184719 h 474474"/>
              <a:gd name="connsiteX1748" fmla="*/ 1074029 w 1541218"/>
              <a:gd name="connsiteY1748" fmla="*/ 182595 h 474474"/>
              <a:gd name="connsiteX1749" fmla="*/ 1075910 w 1541218"/>
              <a:gd name="connsiteY1749" fmla="*/ 180592 h 474474"/>
              <a:gd name="connsiteX1750" fmla="*/ 1077852 w 1541218"/>
              <a:gd name="connsiteY1750" fmla="*/ 178650 h 474474"/>
              <a:gd name="connsiteX1751" fmla="*/ 1079915 w 1541218"/>
              <a:gd name="connsiteY1751" fmla="*/ 176709 h 474474"/>
              <a:gd name="connsiteX1752" fmla="*/ 1081978 w 1541218"/>
              <a:gd name="connsiteY1752" fmla="*/ 174827 h 474474"/>
              <a:gd name="connsiteX1753" fmla="*/ 1084102 w 1541218"/>
              <a:gd name="connsiteY1753" fmla="*/ 173068 h 474474"/>
              <a:gd name="connsiteX1754" fmla="*/ 1086347 w 1541218"/>
              <a:gd name="connsiteY1754" fmla="*/ 171308 h 474474"/>
              <a:gd name="connsiteX1755" fmla="*/ 1088653 w 1541218"/>
              <a:gd name="connsiteY1755" fmla="*/ 169669 h 474474"/>
              <a:gd name="connsiteX1756" fmla="*/ 1091081 w 1541218"/>
              <a:gd name="connsiteY1756" fmla="*/ 168092 h 474474"/>
              <a:gd name="connsiteX1757" fmla="*/ 1093569 w 1541218"/>
              <a:gd name="connsiteY1757" fmla="*/ 166575 h 474474"/>
              <a:gd name="connsiteX1758" fmla="*/ 1096117 w 1541218"/>
              <a:gd name="connsiteY1758" fmla="*/ 165179 h 474474"/>
              <a:gd name="connsiteX1759" fmla="*/ 1098787 w 1541218"/>
              <a:gd name="connsiteY1759" fmla="*/ 163844 h 474474"/>
              <a:gd name="connsiteX1760" fmla="*/ 1101457 w 1541218"/>
              <a:gd name="connsiteY1760" fmla="*/ 162509 h 474474"/>
              <a:gd name="connsiteX1761" fmla="*/ 1104309 w 1541218"/>
              <a:gd name="connsiteY1761" fmla="*/ 161417 h 474474"/>
              <a:gd name="connsiteX1762" fmla="*/ 1107161 w 1541218"/>
              <a:gd name="connsiteY1762" fmla="*/ 160264 h 474474"/>
              <a:gd name="connsiteX1763" fmla="*/ 1110195 w 1541218"/>
              <a:gd name="connsiteY1763" fmla="*/ 159232 h 474474"/>
              <a:gd name="connsiteX1764" fmla="*/ 1113230 w 1541218"/>
              <a:gd name="connsiteY1764" fmla="*/ 158383 h 474474"/>
              <a:gd name="connsiteX1765" fmla="*/ 1116324 w 1541218"/>
              <a:gd name="connsiteY1765" fmla="*/ 157594 h 474474"/>
              <a:gd name="connsiteX1766" fmla="*/ 1119601 w 1541218"/>
              <a:gd name="connsiteY1766" fmla="*/ 156866 h 474474"/>
              <a:gd name="connsiteX1767" fmla="*/ 1122878 w 1541218"/>
              <a:gd name="connsiteY1767" fmla="*/ 156259 h 474474"/>
              <a:gd name="connsiteX1768" fmla="*/ 1126276 w 1541218"/>
              <a:gd name="connsiteY1768" fmla="*/ 155773 h 474474"/>
              <a:gd name="connsiteX1769" fmla="*/ 1129796 w 1541218"/>
              <a:gd name="connsiteY1769" fmla="*/ 155349 h 474474"/>
              <a:gd name="connsiteX1770" fmla="*/ 1133315 w 1541218"/>
              <a:gd name="connsiteY1770" fmla="*/ 155045 h 474474"/>
              <a:gd name="connsiteX1771" fmla="*/ 1136956 w 1541218"/>
              <a:gd name="connsiteY1771" fmla="*/ 154863 h 474474"/>
              <a:gd name="connsiteX1772" fmla="*/ 1140718 w 1541218"/>
              <a:gd name="connsiteY1772" fmla="*/ 154802 h 474474"/>
              <a:gd name="connsiteX1773" fmla="*/ 1144420 w 1541218"/>
              <a:gd name="connsiteY1773" fmla="*/ 155227 h 474474"/>
              <a:gd name="connsiteX1774" fmla="*/ 1148061 w 1541218"/>
              <a:gd name="connsiteY1774" fmla="*/ 155713 h 474474"/>
              <a:gd name="connsiteX1775" fmla="*/ 1151641 w 1541218"/>
              <a:gd name="connsiteY1775" fmla="*/ 156259 h 474474"/>
              <a:gd name="connsiteX1776" fmla="*/ 1155039 w 1541218"/>
              <a:gd name="connsiteY1776" fmla="*/ 156866 h 474474"/>
              <a:gd name="connsiteX1777" fmla="*/ 1158437 w 1541218"/>
              <a:gd name="connsiteY1777" fmla="*/ 157594 h 474474"/>
              <a:gd name="connsiteX1778" fmla="*/ 1161775 w 1541218"/>
              <a:gd name="connsiteY1778" fmla="*/ 158322 h 474474"/>
              <a:gd name="connsiteX1779" fmla="*/ 1164991 w 1541218"/>
              <a:gd name="connsiteY1779" fmla="*/ 159172 h 474474"/>
              <a:gd name="connsiteX1780" fmla="*/ 1168086 w 1541218"/>
              <a:gd name="connsiteY1780" fmla="*/ 160082 h 474474"/>
              <a:gd name="connsiteX1781" fmla="*/ 1171120 w 1541218"/>
              <a:gd name="connsiteY1781" fmla="*/ 161053 h 474474"/>
              <a:gd name="connsiteX1782" fmla="*/ 1174093 w 1541218"/>
              <a:gd name="connsiteY1782" fmla="*/ 162084 h 474474"/>
              <a:gd name="connsiteX1783" fmla="*/ 1176945 w 1541218"/>
              <a:gd name="connsiteY1783" fmla="*/ 163237 h 474474"/>
              <a:gd name="connsiteX1784" fmla="*/ 1179737 w 1541218"/>
              <a:gd name="connsiteY1784" fmla="*/ 164329 h 474474"/>
              <a:gd name="connsiteX1785" fmla="*/ 1182467 w 1541218"/>
              <a:gd name="connsiteY1785" fmla="*/ 165543 h 474474"/>
              <a:gd name="connsiteX1786" fmla="*/ 1185077 w 1541218"/>
              <a:gd name="connsiteY1786" fmla="*/ 166757 h 474474"/>
              <a:gd name="connsiteX1787" fmla="*/ 1187565 w 1541218"/>
              <a:gd name="connsiteY1787" fmla="*/ 168092 h 474474"/>
              <a:gd name="connsiteX1788" fmla="*/ 1189992 w 1541218"/>
              <a:gd name="connsiteY1788" fmla="*/ 169487 h 474474"/>
              <a:gd name="connsiteX1789" fmla="*/ 1190053 w 1541218"/>
              <a:gd name="connsiteY1789" fmla="*/ 165361 h 474474"/>
              <a:gd name="connsiteX1790" fmla="*/ 1190356 w 1541218"/>
              <a:gd name="connsiteY1790" fmla="*/ 161356 h 474474"/>
              <a:gd name="connsiteX1791" fmla="*/ 1190659 w 1541218"/>
              <a:gd name="connsiteY1791" fmla="*/ 157290 h 474474"/>
              <a:gd name="connsiteX1792" fmla="*/ 1191084 w 1541218"/>
              <a:gd name="connsiteY1792" fmla="*/ 153407 h 474474"/>
              <a:gd name="connsiteX1793" fmla="*/ 1191691 w 1541218"/>
              <a:gd name="connsiteY1793" fmla="*/ 149523 h 474474"/>
              <a:gd name="connsiteX1794" fmla="*/ 1192419 w 1541218"/>
              <a:gd name="connsiteY1794" fmla="*/ 145700 h 474474"/>
              <a:gd name="connsiteX1795" fmla="*/ 1193269 w 1541218"/>
              <a:gd name="connsiteY1795" fmla="*/ 141938 h 474474"/>
              <a:gd name="connsiteX1796" fmla="*/ 1194300 w 1541218"/>
              <a:gd name="connsiteY1796" fmla="*/ 138297 h 474474"/>
              <a:gd name="connsiteX1797" fmla="*/ 1195393 w 1541218"/>
              <a:gd name="connsiteY1797" fmla="*/ 134717 h 474474"/>
              <a:gd name="connsiteX1798" fmla="*/ 1196728 w 1541218"/>
              <a:gd name="connsiteY1798" fmla="*/ 131197 h 474474"/>
              <a:gd name="connsiteX1799" fmla="*/ 1198123 w 1541218"/>
              <a:gd name="connsiteY1799" fmla="*/ 127738 h 474474"/>
              <a:gd name="connsiteX1800" fmla="*/ 1199701 w 1541218"/>
              <a:gd name="connsiteY1800" fmla="*/ 124401 h 474474"/>
              <a:gd name="connsiteX1801" fmla="*/ 1201461 w 1541218"/>
              <a:gd name="connsiteY1801" fmla="*/ 121185 h 474474"/>
              <a:gd name="connsiteX1802" fmla="*/ 1203281 w 1541218"/>
              <a:gd name="connsiteY1802" fmla="*/ 117969 h 474474"/>
              <a:gd name="connsiteX1803" fmla="*/ 1205284 w 1541218"/>
              <a:gd name="connsiteY1803" fmla="*/ 114874 h 474474"/>
              <a:gd name="connsiteX1804" fmla="*/ 1207408 w 1541218"/>
              <a:gd name="connsiteY1804" fmla="*/ 111961 h 474474"/>
              <a:gd name="connsiteX1805" fmla="*/ 1209714 w 1541218"/>
              <a:gd name="connsiteY1805" fmla="*/ 109048 h 474474"/>
              <a:gd name="connsiteX1806" fmla="*/ 1212141 w 1541218"/>
              <a:gd name="connsiteY1806" fmla="*/ 106318 h 474474"/>
              <a:gd name="connsiteX1807" fmla="*/ 1214811 w 1541218"/>
              <a:gd name="connsiteY1807" fmla="*/ 103708 h 474474"/>
              <a:gd name="connsiteX1808" fmla="*/ 1217541 w 1541218"/>
              <a:gd name="connsiteY1808" fmla="*/ 101160 h 474474"/>
              <a:gd name="connsiteX1809" fmla="*/ 1220454 w 1541218"/>
              <a:gd name="connsiteY1809" fmla="*/ 98793 h 474474"/>
              <a:gd name="connsiteX1810" fmla="*/ 1223549 w 1541218"/>
              <a:gd name="connsiteY1810" fmla="*/ 96548 h 474474"/>
              <a:gd name="connsiteX1811" fmla="*/ 1226765 w 1541218"/>
              <a:gd name="connsiteY1811" fmla="*/ 94424 h 474474"/>
              <a:gd name="connsiteX1812" fmla="*/ 1230163 w 1541218"/>
              <a:gd name="connsiteY1812" fmla="*/ 92422 h 474474"/>
              <a:gd name="connsiteX1813" fmla="*/ 1233744 w 1541218"/>
              <a:gd name="connsiteY1813" fmla="*/ 90601 h 474474"/>
              <a:gd name="connsiteX1814" fmla="*/ 1237445 w 1541218"/>
              <a:gd name="connsiteY1814" fmla="*/ 88902 h 474474"/>
              <a:gd name="connsiteX1815" fmla="*/ 1241329 w 1541218"/>
              <a:gd name="connsiteY1815" fmla="*/ 87324 h 474474"/>
              <a:gd name="connsiteX1816" fmla="*/ 1245334 w 1541218"/>
              <a:gd name="connsiteY1816" fmla="*/ 85868 h 474474"/>
              <a:gd name="connsiteX1817" fmla="*/ 1249581 w 1541218"/>
              <a:gd name="connsiteY1817" fmla="*/ 84654 h 474474"/>
              <a:gd name="connsiteX1818" fmla="*/ 1253951 w 1541218"/>
              <a:gd name="connsiteY1818" fmla="*/ 83501 h 474474"/>
              <a:gd name="connsiteX1819" fmla="*/ 1258502 w 1541218"/>
              <a:gd name="connsiteY1819" fmla="*/ 82591 h 474474"/>
              <a:gd name="connsiteX1820" fmla="*/ 1263174 w 1541218"/>
              <a:gd name="connsiteY1820" fmla="*/ 81802 h 474474"/>
              <a:gd name="connsiteX1821" fmla="*/ 1269728 w 1541218"/>
              <a:gd name="connsiteY1821" fmla="*/ 81317 h 474474"/>
              <a:gd name="connsiteX1822" fmla="*/ 460833 w 1541218"/>
              <a:gd name="connsiteY1822" fmla="*/ 0 h 474474"/>
              <a:gd name="connsiteX1823" fmla="*/ 464845 w 1541218"/>
              <a:gd name="connsiteY1823" fmla="*/ 189 h 474474"/>
              <a:gd name="connsiteX1824" fmla="*/ 468818 w 1541218"/>
              <a:gd name="connsiteY1824" fmla="*/ 568 h 474474"/>
              <a:gd name="connsiteX1825" fmla="*/ 472716 w 1541218"/>
              <a:gd name="connsiteY1825" fmla="*/ 1211 h 474474"/>
              <a:gd name="connsiteX1826" fmla="*/ 476576 w 1541218"/>
              <a:gd name="connsiteY1826" fmla="*/ 2082 h 474474"/>
              <a:gd name="connsiteX1827" fmla="*/ 480361 w 1541218"/>
              <a:gd name="connsiteY1827" fmla="*/ 3141 h 474474"/>
              <a:gd name="connsiteX1828" fmla="*/ 484070 w 1541218"/>
              <a:gd name="connsiteY1828" fmla="*/ 4390 h 474474"/>
              <a:gd name="connsiteX1829" fmla="*/ 487741 w 1541218"/>
              <a:gd name="connsiteY1829" fmla="*/ 5828 h 474474"/>
              <a:gd name="connsiteX1830" fmla="*/ 491260 w 1541218"/>
              <a:gd name="connsiteY1830" fmla="*/ 7418 h 474474"/>
              <a:gd name="connsiteX1831" fmla="*/ 494704 w 1541218"/>
              <a:gd name="connsiteY1831" fmla="*/ 9234 h 474474"/>
              <a:gd name="connsiteX1832" fmla="*/ 497996 w 1541218"/>
              <a:gd name="connsiteY1832" fmla="*/ 11202 h 474474"/>
              <a:gd name="connsiteX1833" fmla="*/ 501213 w 1541218"/>
              <a:gd name="connsiteY1833" fmla="*/ 13321 h 474474"/>
              <a:gd name="connsiteX1834" fmla="*/ 504316 w 1541218"/>
              <a:gd name="connsiteY1834" fmla="*/ 15592 h 474474"/>
              <a:gd name="connsiteX1835" fmla="*/ 507268 w 1541218"/>
              <a:gd name="connsiteY1835" fmla="*/ 18014 h 474474"/>
              <a:gd name="connsiteX1836" fmla="*/ 510069 w 1541218"/>
              <a:gd name="connsiteY1836" fmla="*/ 20550 h 474474"/>
              <a:gd name="connsiteX1837" fmla="*/ 512718 w 1541218"/>
              <a:gd name="connsiteY1837" fmla="*/ 23237 h 474474"/>
              <a:gd name="connsiteX1838" fmla="*/ 515178 w 1541218"/>
              <a:gd name="connsiteY1838" fmla="*/ 26037 h 474474"/>
              <a:gd name="connsiteX1839" fmla="*/ 517486 w 1541218"/>
              <a:gd name="connsiteY1839" fmla="*/ 28951 h 474474"/>
              <a:gd name="connsiteX1840" fmla="*/ 519644 w 1541218"/>
              <a:gd name="connsiteY1840" fmla="*/ 31979 h 474474"/>
              <a:gd name="connsiteX1841" fmla="*/ 521574 w 1541218"/>
              <a:gd name="connsiteY1841" fmla="*/ 35044 h 474474"/>
              <a:gd name="connsiteX1842" fmla="*/ 523352 w 1541218"/>
              <a:gd name="connsiteY1842" fmla="*/ 38261 h 474474"/>
              <a:gd name="connsiteX1843" fmla="*/ 524904 w 1541218"/>
              <a:gd name="connsiteY1843" fmla="*/ 41553 h 474474"/>
              <a:gd name="connsiteX1844" fmla="*/ 526191 w 1541218"/>
              <a:gd name="connsiteY1844" fmla="*/ 44846 h 474474"/>
              <a:gd name="connsiteX1845" fmla="*/ 527326 w 1541218"/>
              <a:gd name="connsiteY1845" fmla="*/ 48252 h 474474"/>
              <a:gd name="connsiteX1846" fmla="*/ 528196 w 1541218"/>
              <a:gd name="connsiteY1846" fmla="*/ 51733 h 474474"/>
              <a:gd name="connsiteX1847" fmla="*/ 528802 w 1541218"/>
              <a:gd name="connsiteY1847" fmla="*/ 55253 h 474474"/>
              <a:gd name="connsiteX1848" fmla="*/ 529218 w 1541218"/>
              <a:gd name="connsiteY1848" fmla="*/ 58810 h 474474"/>
              <a:gd name="connsiteX1849" fmla="*/ 529332 w 1541218"/>
              <a:gd name="connsiteY1849" fmla="*/ 62368 h 474474"/>
              <a:gd name="connsiteX1850" fmla="*/ 529180 w 1541218"/>
              <a:gd name="connsiteY1850" fmla="*/ 65963 h 474474"/>
              <a:gd name="connsiteX1851" fmla="*/ 528726 w 1541218"/>
              <a:gd name="connsiteY1851" fmla="*/ 69596 h 474474"/>
              <a:gd name="connsiteX1852" fmla="*/ 528045 w 1541218"/>
              <a:gd name="connsiteY1852" fmla="*/ 73229 h 474474"/>
              <a:gd name="connsiteX1853" fmla="*/ 528878 w 1541218"/>
              <a:gd name="connsiteY1853" fmla="*/ 72586 h 474474"/>
              <a:gd name="connsiteX1854" fmla="*/ 529786 w 1541218"/>
              <a:gd name="connsiteY1854" fmla="*/ 71980 h 474474"/>
              <a:gd name="connsiteX1855" fmla="*/ 530694 w 1541218"/>
              <a:gd name="connsiteY1855" fmla="*/ 71413 h 474474"/>
              <a:gd name="connsiteX1856" fmla="*/ 531640 w 1541218"/>
              <a:gd name="connsiteY1856" fmla="*/ 70883 h 474474"/>
              <a:gd name="connsiteX1857" fmla="*/ 532624 w 1541218"/>
              <a:gd name="connsiteY1857" fmla="*/ 70353 h 474474"/>
              <a:gd name="connsiteX1858" fmla="*/ 533570 w 1541218"/>
              <a:gd name="connsiteY1858" fmla="*/ 69861 h 474474"/>
              <a:gd name="connsiteX1859" fmla="*/ 534554 w 1541218"/>
              <a:gd name="connsiteY1859" fmla="*/ 69407 h 474474"/>
              <a:gd name="connsiteX1860" fmla="*/ 535576 w 1541218"/>
              <a:gd name="connsiteY1860" fmla="*/ 68953 h 474474"/>
              <a:gd name="connsiteX1861" fmla="*/ 536598 w 1541218"/>
              <a:gd name="connsiteY1861" fmla="*/ 68536 h 474474"/>
              <a:gd name="connsiteX1862" fmla="*/ 537620 w 1541218"/>
              <a:gd name="connsiteY1862" fmla="*/ 68158 h 474474"/>
              <a:gd name="connsiteX1863" fmla="*/ 538679 w 1541218"/>
              <a:gd name="connsiteY1863" fmla="*/ 67780 h 474474"/>
              <a:gd name="connsiteX1864" fmla="*/ 539739 w 1541218"/>
              <a:gd name="connsiteY1864" fmla="*/ 67477 h 474474"/>
              <a:gd name="connsiteX1865" fmla="*/ 540799 w 1541218"/>
              <a:gd name="connsiteY1865" fmla="*/ 67174 h 474474"/>
              <a:gd name="connsiteX1866" fmla="*/ 541858 w 1541218"/>
              <a:gd name="connsiteY1866" fmla="*/ 66909 h 474474"/>
              <a:gd name="connsiteX1867" fmla="*/ 542918 w 1541218"/>
              <a:gd name="connsiteY1867" fmla="*/ 66606 h 474474"/>
              <a:gd name="connsiteX1868" fmla="*/ 544015 w 1541218"/>
              <a:gd name="connsiteY1868" fmla="*/ 66379 h 474474"/>
              <a:gd name="connsiteX1869" fmla="*/ 547951 w 1541218"/>
              <a:gd name="connsiteY1869" fmla="*/ 65774 h 474474"/>
              <a:gd name="connsiteX1870" fmla="*/ 551849 w 1541218"/>
              <a:gd name="connsiteY1870" fmla="*/ 65320 h 474474"/>
              <a:gd name="connsiteX1871" fmla="*/ 555747 w 1541218"/>
              <a:gd name="connsiteY1871" fmla="*/ 65093 h 474474"/>
              <a:gd name="connsiteX1872" fmla="*/ 559570 w 1541218"/>
              <a:gd name="connsiteY1872" fmla="*/ 65055 h 474474"/>
              <a:gd name="connsiteX1873" fmla="*/ 563354 w 1541218"/>
              <a:gd name="connsiteY1873" fmla="*/ 65206 h 474474"/>
              <a:gd name="connsiteX1874" fmla="*/ 567138 w 1541218"/>
              <a:gd name="connsiteY1874" fmla="*/ 65585 h 474474"/>
              <a:gd name="connsiteX1875" fmla="*/ 570847 w 1541218"/>
              <a:gd name="connsiteY1875" fmla="*/ 66077 h 474474"/>
              <a:gd name="connsiteX1876" fmla="*/ 574442 w 1541218"/>
              <a:gd name="connsiteY1876" fmla="*/ 66758 h 474474"/>
              <a:gd name="connsiteX1877" fmla="*/ 578000 w 1541218"/>
              <a:gd name="connsiteY1877" fmla="*/ 67590 h 474474"/>
              <a:gd name="connsiteX1878" fmla="*/ 581482 w 1541218"/>
              <a:gd name="connsiteY1878" fmla="*/ 68612 h 474474"/>
              <a:gd name="connsiteX1879" fmla="*/ 584888 w 1541218"/>
              <a:gd name="connsiteY1879" fmla="*/ 69785 h 474474"/>
              <a:gd name="connsiteX1880" fmla="*/ 588218 w 1541218"/>
              <a:gd name="connsiteY1880" fmla="*/ 71110 h 474474"/>
              <a:gd name="connsiteX1881" fmla="*/ 591435 w 1541218"/>
              <a:gd name="connsiteY1881" fmla="*/ 72586 h 474474"/>
              <a:gd name="connsiteX1882" fmla="*/ 594500 w 1541218"/>
              <a:gd name="connsiteY1882" fmla="*/ 74213 h 474474"/>
              <a:gd name="connsiteX1883" fmla="*/ 597528 w 1541218"/>
              <a:gd name="connsiteY1883" fmla="*/ 75916 h 474474"/>
              <a:gd name="connsiteX1884" fmla="*/ 600442 w 1541218"/>
              <a:gd name="connsiteY1884" fmla="*/ 77808 h 474474"/>
              <a:gd name="connsiteX1885" fmla="*/ 603204 w 1541218"/>
              <a:gd name="connsiteY1885" fmla="*/ 79738 h 474474"/>
              <a:gd name="connsiteX1886" fmla="*/ 605853 w 1541218"/>
              <a:gd name="connsiteY1886" fmla="*/ 81858 h 474474"/>
              <a:gd name="connsiteX1887" fmla="*/ 608389 w 1541218"/>
              <a:gd name="connsiteY1887" fmla="*/ 84053 h 474474"/>
              <a:gd name="connsiteX1888" fmla="*/ 610735 w 1541218"/>
              <a:gd name="connsiteY1888" fmla="*/ 86361 h 474474"/>
              <a:gd name="connsiteX1889" fmla="*/ 612968 w 1541218"/>
              <a:gd name="connsiteY1889" fmla="*/ 88783 h 474474"/>
              <a:gd name="connsiteX1890" fmla="*/ 615012 w 1541218"/>
              <a:gd name="connsiteY1890" fmla="*/ 91281 h 474474"/>
              <a:gd name="connsiteX1891" fmla="*/ 616942 w 1541218"/>
              <a:gd name="connsiteY1891" fmla="*/ 93854 h 474474"/>
              <a:gd name="connsiteX1892" fmla="*/ 618721 w 1541218"/>
              <a:gd name="connsiteY1892" fmla="*/ 96503 h 474474"/>
              <a:gd name="connsiteX1893" fmla="*/ 620310 w 1541218"/>
              <a:gd name="connsiteY1893" fmla="*/ 99228 h 474474"/>
              <a:gd name="connsiteX1894" fmla="*/ 621710 w 1541218"/>
              <a:gd name="connsiteY1894" fmla="*/ 102029 h 474474"/>
              <a:gd name="connsiteX1895" fmla="*/ 622921 w 1541218"/>
              <a:gd name="connsiteY1895" fmla="*/ 104867 h 474474"/>
              <a:gd name="connsiteX1896" fmla="*/ 623981 w 1541218"/>
              <a:gd name="connsiteY1896" fmla="*/ 107819 h 474474"/>
              <a:gd name="connsiteX1897" fmla="*/ 624814 w 1541218"/>
              <a:gd name="connsiteY1897" fmla="*/ 110771 h 474474"/>
              <a:gd name="connsiteX1898" fmla="*/ 625419 w 1541218"/>
              <a:gd name="connsiteY1898" fmla="*/ 113798 h 474474"/>
              <a:gd name="connsiteX1899" fmla="*/ 625873 w 1541218"/>
              <a:gd name="connsiteY1899" fmla="*/ 116826 h 474474"/>
              <a:gd name="connsiteX1900" fmla="*/ 626100 w 1541218"/>
              <a:gd name="connsiteY1900" fmla="*/ 119929 h 474474"/>
              <a:gd name="connsiteX1901" fmla="*/ 626138 w 1541218"/>
              <a:gd name="connsiteY1901" fmla="*/ 122881 h 474474"/>
              <a:gd name="connsiteX1902" fmla="*/ 626062 w 1541218"/>
              <a:gd name="connsiteY1902" fmla="*/ 125909 h 474474"/>
              <a:gd name="connsiteX1903" fmla="*/ 625873 w 1541218"/>
              <a:gd name="connsiteY1903" fmla="*/ 128860 h 474474"/>
              <a:gd name="connsiteX1904" fmla="*/ 625495 w 1541218"/>
              <a:gd name="connsiteY1904" fmla="*/ 131850 h 474474"/>
              <a:gd name="connsiteX1905" fmla="*/ 625078 w 1541218"/>
              <a:gd name="connsiteY1905" fmla="*/ 134802 h 474474"/>
              <a:gd name="connsiteX1906" fmla="*/ 624511 w 1541218"/>
              <a:gd name="connsiteY1906" fmla="*/ 137716 h 474474"/>
              <a:gd name="connsiteX1907" fmla="*/ 623830 w 1541218"/>
              <a:gd name="connsiteY1907" fmla="*/ 140592 h 474474"/>
              <a:gd name="connsiteX1908" fmla="*/ 622997 w 1541218"/>
              <a:gd name="connsiteY1908" fmla="*/ 143431 h 474474"/>
              <a:gd name="connsiteX1909" fmla="*/ 622089 w 1541218"/>
              <a:gd name="connsiteY1909" fmla="*/ 146231 h 474474"/>
              <a:gd name="connsiteX1910" fmla="*/ 621067 w 1541218"/>
              <a:gd name="connsiteY1910" fmla="*/ 148956 h 474474"/>
              <a:gd name="connsiteX1911" fmla="*/ 619932 w 1541218"/>
              <a:gd name="connsiteY1911" fmla="*/ 151605 h 474474"/>
              <a:gd name="connsiteX1912" fmla="*/ 618645 w 1541218"/>
              <a:gd name="connsiteY1912" fmla="*/ 154216 h 474474"/>
              <a:gd name="connsiteX1913" fmla="*/ 617282 w 1541218"/>
              <a:gd name="connsiteY1913" fmla="*/ 156714 h 474474"/>
              <a:gd name="connsiteX1914" fmla="*/ 615807 w 1541218"/>
              <a:gd name="connsiteY1914" fmla="*/ 159136 h 474474"/>
              <a:gd name="connsiteX1915" fmla="*/ 614255 w 1541218"/>
              <a:gd name="connsiteY1915" fmla="*/ 161482 h 474474"/>
              <a:gd name="connsiteX1916" fmla="*/ 612552 w 1541218"/>
              <a:gd name="connsiteY1916" fmla="*/ 163753 h 474474"/>
              <a:gd name="connsiteX1917" fmla="*/ 610773 w 1541218"/>
              <a:gd name="connsiteY1917" fmla="*/ 165872 h 474474"/>
              <a:gd name="connsiteX1918" fmla="*/ 608881 w 1541218"/>
              <a:gd name="connsiteY1918" fmla="*/ 167916 h 474474"/>
              <a:gd name="connsiteX1919" fmla="*/ 606875 w 1541218"/>
              <a:gd name="connsiteY1919" fmla="*/ 169808 h 474474"/>
              <a:gd name="connsiteX1920" fmla="*/ 604794 w 1541218"/>
              <a:gd name="connsiteY1920" fmla="*/ 171587 h 474474"/>
              <a:gd name="connsiteX1921" fmla="*/ 602637 w 1541218"/>
              <a:gd name="connsiteY1921" fmla="*/ 173214 h 474474"/>
              <a:gd name="connsiteX1922" fmla="*/ 600328 w 1541218"/>
              <a:gd name="connsiteY1922" fmla="*/ 174690 h 474474"/>
              <a:gd name="connsiteX1923" fmla="*/ 597906 w 1541218"/>
              <a:gd name="connsiteY1923" fmla="*/ 176015 h 474474"/>
              <a:gd name="connsiteX1924" fmla="*/ 595446 w 1541218"/>
              <a:gd name="connsiteY1924" fmla="*/ 177226 h 474474"/>
              <a:gd name="connsiteX1925" fmla="*/ 592911 w 1541218"/>
              <a:gd name="connsiteY1925" fmla="*/ 178247 h 474474"/>
              <a:gd name="connsiteX1926" fmla="*/ 590261 w 1541218"/>
              <a:gd name="connsiteY1926" fmla="*/ 179118 h 474474"/>
              <a:gd name="connsiteX1927" fmla="*/ 587499 w 1541218"/>
              <a:gd name="connsiteY1927" fmla="*/ 179799 h 474474"/>
              <a:gd name="connsiteX1928" fmla="*/ 584660 w 1541218"/>
              <a:gd name="connsiteY1928" fmla="*/ 180291 h 474474"/>
              <a:gd name="connsiteX1929" fmla="*/ 581746 w 1541218"/>
              <a:gd name="connsiteY1929" fmla="*/ 180556 h 474474"/>
              <a:gd name="connsiteX1930" fmla="*/ 578757 w 1541218"/>
              <a:gd name="connsiteY1930" fmla="*/ 180670 h 474474"/>
              <a:gd name="connsiteX1931" fmla="*/ 575653 w 1541218"/>
              <a:gd name="connsiteY1931" fmla="*/ 180556 h 474474"/>
              <a:gd name="connsiteX1932" fmla="*/ 572475 w 1541218"/>
              <a:gd name="connsiteY1932" fmla="*/ 180253 h 474474"/>
              <a:gd name="connsiteX1933" fmla="*/ 571377 w 1541218"/>
              <a:gd name="connsiteY1933" fmla="*/ 181313 h 474474"/>
              <a:gd name="connsiteX1934" fmla="*/ 570280 w 1541218"/>
              <a:gd name="connsiteY1934" fmla="*/ 182373 h 474474"/>
              <a:gd name="connsiteX1935" fmla="*/ 569144 w 1541218"/>
              <a:gd name="connsiteY1935" fmla="*/ 183432 h 474474"/>
              <a:gd name="connsiteX1936" fmla="*/ 567971 w 1541218"/>
              <a:gd name="connsiteY1936" fmla="*/ 184454 h 474474"/>
              <a:gd name="connsiteX1937" fmla="*/ 566798 w 1541218"/>
              <a:gd name="connsiteY1937" fmla="*/ 185476 h 474474"/>
              <a:gd name="connsiteX1938" fmla="*/ 565587 w 1541218"/>
              <a:gd name="connsiteY1938" fmla="*/ 186498 h 474474"/>
              <a:gd name="connsiteX1939" fmla="*/ 564376 w 1541218"/>
              <a:gd name="connsiteY1939" fmla="*/ 187482 h 474474"/>
              <a:gd name="connsiteX1940" fmla="*/ 563127 w 1541218"/>
              <a:gd name="connsiteY1940" fmla="*/ 188465 h 474474"/>
              <a:gd name="connsiteX1941" fmla="*/ 561840 w 1541218"/>
              <a:gd name="connsiteY1941" fmla="*/ 189412 h 474474"/>
              <a:gd name="connsiteX1942" fmla="*/ 560553 w 1541218"/>
              <a:gd name="connsiteY1942" fmla="*/ 190320 h 474474"/>
              <a:gd name="connsiteX1943" fmla="*/ 559229 w 1541218"/>
              <a:gd name="connsiteY1943" fmla="*/ 191228 h 474474"/>
              <a:gd name="connsiteX1944" fmla="*/ 557867 w 1541218"/>
              <a:gd name="connsiteY1944" fmla="*/ 192099 h 474474"/>
              <a:gd name="connsiteX1945" fmla="*/ 556466 w 1541218"/>
              <a:gd name="connsiteY1945" fmla="*/ 192969 h 474474"/>
              <a:gd name="connsiteX1946" fmla="*/ 555104 w 1541218"/>
              <a:gd name="connsiteY1946" fmla="*/ 193764 h 474474"/>
              <a:gd name="connsiteX1947" fmla="*/ 553704 w 1541218"/>
              <a:gd name="connsiteY1947" fmla="*/ 194596 h 474474"/>
              <a:gd name="connsiteX1948" fmla="*/ 552266 w 1541218"/>
              <a:gd name="connsiteY1948" fmla="*/ 195315 h 474474"/>
              <a:gd name="connsiteX1949" fmla="*/ 550790 w 1541218"/>
              <a:gd name="connsiteY1949" fmla="*/ 196072 h 474474"/>
              <a:gd name="connsiteX1950" fmla="*/ 549314 w 1541218"/>
              <a:gd name="connsiteY1950" fmla="*/ 196791 h 474474"/>
              <a:gd name="connsiteX1951" fmla="*/ 547838 w 1541218"/>
              <a:gd name="connsiteY1951" fmla="*/ 197435 h 474474"/>
              <a:gd name="connsiteX1952" fmla="*/ 546362 w 1541218"/>
              <a:gd name="connsiteY1952" fmla="*/ 198078 h 474474"/>
              <a:gd name="connsiteX1953" fmla="*/ 544772 w 1541218"/>
              <a:gd name="connsiteY1953" fmla="*/ 198608 h 474474"/>
              <a:gd name="connsiteX1954" fmla="*/ 543259 w 1541218"/>
              <a:gd name="connsiteY1954" fmla="*/ 199175 h 474474"/>
              <a:gd name="connsiteX1955" fmla="*/ 541669 w 1541218"/>
              <a:gd name="connsiteY1955" fmla="*/ 199667 h 474474"/>
              <a:gd name="connsiteX1956" fmla="*/ 540117 w 1541218"/>
              <a:gd name="connsiteY1956" fmla="*/ 200084 h 474474"/>
              <a:gd name="connsiteX1957" fmla="*/ 538528 w 1541218"/>
              <a:gd name="connsiteY1957" fmla="*/ 200538 h 474474"/>
              <a:gd name="connsiteX1958" fmla="*/ 536863 w 1541218"/>
              <a:gd name="connsiteY1958" fmla="*/ 200878 h 474474"/>
              <a:gd name="connsiteX1959" fmla="*/ 535273 w 1541218"/>
              <a:gd name="connsiteY1959" fmla="*/ 201143 h 474474"/>
              <a:gd name="connsiteX1960" fmla="*/ 533608 w 1541218"/>
              <a:gd name="connsiteY1960" fmla="*/ 201446 h 474474"/>
              <a:gd name="connsiteX1961" fmla="*/ 531943 w 1541218"/>
              <a:gd name="connsiteY1961" fmla="*/ 201635 h 474474"/>
              <a:gd name="connsiteX1962" fmla="*/ 530278 w 1541218"/>
              <a:gd name="connsiteY1962" fmla="*/ 201787 h 474474"/>
              <a:gd name="connsiteX1963" fmla="*/ 528575 w 1541218"/>
              <a:gd name="connsiteY1963" fmla="*/ 201862 h 474474"/>
              <a:gd name="connsiteX1964" fmla="*/ 526910 w 1541218"/>
              <a:gd name="connsiteY1964" fmla="*/ 201900 h 474474"/>
              <a:gd name="connsiteX1965" fmla="*/ 525320 w 1541218"/>
              <a:gd name="connsiteY1965" fmla="*/ 201976 h 474474"/>
              <a:gd name="connsiteX1966" fmla="*/ 523920 w 1541218"/>
              <a:gd name="connsiteY1966" fmla="*/ 202014 h 474474"/>
              <a:gd name="connsiteX1967" fmla="*/ 522595 w 1541218"/>
              <a:gd name="connsiteY1967" fmla="*/ 202014 h 474474"/>
              <a:gd name="connsiteX1968" fmla="*/ 521347 w 1541218"/>
              <a:gd name="connsiteY1968" fmla="*/ 202014 h 474474"/>
              <a:gd name="connsiteX1969" fmla="*/ 519152 w 1541218"/>
              <a:gd name="connsiteY1969" fmla="*/ 201938 h 474474"/>
              <a:gd name="connsiteX1970" fmla="*/ 517184 w 1541218"/>
              <a:gd name="connsiteY1970" fmla="*/ 201825 h 474474"/>
              <a:gd name="connsiteX1971" fmla="*/ 515518 w 1541218"/>
              <a:gd name="connsiteY1971" fmla="*/ 201749 h 474474"/>
              <a:gd name="connsiteX1972" fmla="*/ 513929 w 1541218"/>
              <a:gd name="connsiteY1972" fmla="*/ 201749 h 474474"/>
              <a:gd name="connsiteX1973" fmla="*/ 513210 w 1541218"/>
              <a:gd name="connsiteY1973" fmla="*/ 201787 h 474474"/>
              <a:gd name="connsiteX1974" fmla="*/ 512491 w 1541218"/>
              <a:gd name="connsiteY1974" fmla="*/ 201862 h 474474"/>
              <a:gd name="connsiteX1975" fmla="*/ 511772 w 1541218"/>
              <a:gd name="connsiteY1975" fmla="*/ 201976 h 474474"/>
              <a:gd name="connsiteX1976" fmla="*/ 511053 w 1541218"/>
              <a:gd name="connsiteY1976" fmla="*/ 202165 h 474474"/>
              <a:gd name="connsiteX1977" fmla="*/ 510334 w 1541218"/>
              <a:gd name="connsiteY1977" fmla="*/ 202392 h 474474"/>
              <a:gd name="connsiteX1978" fmla="*/ 509615 w 1541218"/>
              <a:gd name="connsiteY1978" fmla="*/ 202733 h 474474"/>
              <a:gd name="connsiteX1979" fmla="*/ 508820 w 1541218"/>
              <a:gd name="connsiteY1979" fmla="*/ 203111 h 474474"/>
              <a:gd name="connsiteX1980" fmla="*/ 507987 w 1541218"/>
              <a:gd name="connsiteY1980" fmla="*/ 203565 h 474474"/>
              <a:gd name="connsiteX1981" fmla="*/ 507155 w 1541218"/>
              <a:gd name="connsiteY1981" fmla="*/ 204133 h 474474"/>
              <a:gd name="connsiteX1982" fmla="*/ 506284 w 1541218"/>
              <a:gd name="connsiteY1982" fmla="*/ 204776 h 474474"/>
              <a:gd name="connsiteX1983" fmla="*/ 505300 w 1541218"/>
              <a:gd name="connsiteY1983" fmla="*/ 205533 h 474474"/>
              <a:gd name="connsiteX1984" fmla="*/ 504279 w 1541218"/>
              <a:gd name="connsiteY1984" fmla="*/ 206404 h 474474"/>
              <a:gd name="connsiteX1985" fmla="*/ 503181 w 1541218"/>
              <a:gd name="connsiteY1985" fmla="*/ 207312 h 474474"/>
              <a:gd name="connsiteX1986" fmla="*/ 501970 w 1541218"/>
              <a:gd name="connsiteY1986" fmla="*/ 208409 h 474474"/>
              <a:gd name="connsiteX1987" fmla="*/ 500721 w 1541218"/>
              <a:gd name="connsiteY1987" fmla="*/ 209621 h 474474"/>
              <a:gd name="connsiteX1988" fmla="*/ 499359 w 1541218"/>
              <a:gd name="connsiteY1988" fmla="*/ 211021 h 474474"/>
              <a:gd name="connsiteX1989" fmla="*/ 496256 w 1541218"/>
              <a:gd name="connsiteY1989" fmla="*/ 214124 h 474474"/>
              <a:gd name="connsiteX1990" fmla="*/ 492660 w 1541218"/>
              <a:gd name="connsiteY1990" fmla="*/ 217833 h 474474"/>
              <a:gd name="connsiteX1991" fmla="*/ 490465 w 1541218"/>
              <a:gd name="connsiteY1991" fmla="*/ 219460 h 474474"/>
              <a:gd name="connsiteX1992" fmla="*/ 488422 w 1541218"/>
              <a:gd name="connsiteY1992" fmla="*/ 220974 h 474474"/>
              <a:gd name="connsiteX1993" fmla="*/ 486416 w 1541218"/>
              <a:gd name="connsiteY1993" fmla="*/ 222488 h 474474"/>
              <a:gd name="connsiteX1994" fmla="*/ 484524 w 1541218"/>
              <a:gd name="connsiteY1994" fmla="*/ 223964 h 474474"/>
              <a:gd name="connsiteX1995" fmla="*/ 482669 w 1541218"/>
              <a:gd name="connsiteY1995" fmla="*/ 225439 h 474474"/>
              <a:gd name="connsiteX1996" fmla="*/ 480853 w 1541218"/>
              <a:gd name="connsiteY1996" fmla="*/ 226802 h 474474"/>
              <a:gd name="connsiteX1997" fmla="*/ 479036 w 1541218"/>
              <a:gd name="connsiteY1997" fmla="*/ 228164 h 474474"/>
              <a:gd name="connsiteX1998" fmla="*/ 477182 w 1541218"/>
              <a:gd name="connsiteY1998" fmla="*/ 229489 h 474474"/>
              <a:gd name="connsiteX1999" fmla="*/ 475328 w 1541218"/>
              <a:gd name="connsiteY1999" fmla="*/ 230738 h 474474"/>
              <a:gd name="connsiteX2000" fmla="*/ 473360 w 1541218"/>
              <a:gd name="connsiteY2000" fmla="*/ 231987 h 474474"/>
              <a:gd name="connsiteX2001" fmla="*/ 471354 w 1541218"/>
              <a:gd name="connsiteY2001" fmla="*/ 233160 h 474474"/>
              <a:gd name="connsiteX2002" fmla="*/ 469235 w 1541218"/>
              <a:gd name="connsiteY2002" fmla="*/ 234295 h 474474"/>
              <a:gd name="connsiteX2003" fmla="*/ 467077 w 1541218"/>
              <a:gd name="connsiteY2003" fmla="*/ 235393 h 474474"/>
              <a:gd name="connsiteX2004" fmla="*/ 464655 w 1541218"/>
              <a:gd name="connsiteY2004" fmla="*/ 236414 h 474474"/>
              <a:gd name="connsiteX2005" fmla="*/ 462158 w 1541218"/>
              <a:gd name="connsiteY2005" fmla="*/ 237398 h 474474"/>
              <a:gd name="connsiteX2006" fmla="*/ 459433 w 1541218"/>
              <a:gd name="connsiteY2006" fmla="*/ 238307 h 474474"/>
              <a:gd name="connsiteX2007" fmla="*/ 456519 w 1541218"/>
              <a:gd name="connsiteY2007" fmla="*/ 239215 h 474474"/>
              <a:gd name="connsiteX2008" fmla="*/ 453416 w 1541218"/>
              <a:gd name="connsiteY2008" fmla="*/ 240047 h 474474"/>
              <a:gd name="connsiteX2009" fmla="*/ 450010 w 1541218"/>
              <a:gd name="connsiteY2009" fmla="*/ 240804 h 474474"/>
              <a:gd name="connsiteX2010" fmla="*/ 446376 w 1541218"/>
              <a:gd name="connsiteY2010" fmla="*/ 241523 h 474474"/>
              <a:gd name="connsiteX2011" fmla="*/ 442441 w 1541218"/>
              <a:gd name="connsiteY2011" fmla="*/ 242167 h 474474"/>
              <a:gd name="connsiteX2012" fmla="*/ 438164 w 1541218"/>
              <a:gd name="connsiteY2012" fmla="*/ 242772 h 474474"/>
              <a:gd name="connsiteX2013" fmla="*/ 433585 w 1541218"/>
              <a:gd name="connsiteY2013" fmla="*/ 243302 h 474474"/>
              <a:gd name="connsiteX2014" fmla="*/ 428665 w 1541218"/>
              <a:gd name="connsiteY2014" fmla="*/ 243794 h 474474"/>
              <a:gd name="connsiteX2015" fmla="*/ 423405 w 1541218"/>
              <a:gd name="connsiteY2015" fmla="*/ 244172 h 474474"/>
              <a:gd name="connsiteX2016" fmla="*/ 417690 w 1541218"/>
              <a:gd name="connsiteY2016" fmla="*/ 244513 h 474474"/>
              <a:gd name="connsiteX2017" fmla="*/ 411559 w 1541218"/>
              <a:gd name="connsiteY2017" fmla="*/ 244816 h 474474"/>
              <a:gd name="connsiteX2018" fmla="*/ 405050 w 1541218"/>
              <a:gd name="connsiteY2018" fmla="*/ 245005 h 474474"/>
              <a:gd name="connsiteX2019" fmla="*/ 398011 w 1541218"/>
              <a:gd name="connsiteY2019" fmla="*/ 245156 h 474474"/>
              <a:gd name="connsiteX2020" fmla="*/ 390518 w 1541218"/>
              <a:gd name="connsiteY2020" fmla="*/ 245232 h 474474"/>
              <a:gd name="connsiteX2021" fmla="*/ 382533 w 1541218"/>
              <a:gd name="connsiteY2021" fmla="*/ 245232 h 474474"/>
              <a:gd name="connsiteX2022" fmla="*/ 374056 w 1541218"/>
              <a:gd name="connsiteY2022" fmla="*/ 245156 h 474474"/>
              <a:gd name="connsiteX2023" fmla="*/ 381246 w 1541218"/>
              <a:gd name="connsiteY2023" fmla="*/ 244400 h 474474"/>
              <a:gd name="connsiteX2024" fmla="*/ 388020 w 1541218"/>
              <a:gd name="connsiteY2024" fmla="*/ 243643 h 474474"/>
              <a:gd name="connsiteX2025" fmla="*/ 394416 w 1541218"/>
              <a:gd name="connsiteY2025" fmla="*/ 242810 h 474474"/>
              <a:gd name="connsiteX2026" fmla="*/ 400509 w 1541218"/>
              <a:gd name="connsiteY2026" fmla="*/ 241940 h 474474"/>
              <a:gd name="connsiteX2027" fmla="*/ 406261 w 1541218"/>
              <a:gd name="connsiteY2027" fmla="*/ 241107 h 474474"/>
              <a:gd name="connsiteX2028" fmla="*/ 411597 w 1541218"/>
              <a:gd name="connsiteY2028" fmla="*/ 240199 h 474474"/>
              <a:gd name="connsiteX2029" fmla="*/ 416706 w 1541218"/>
              <a:gd name="connsiteY2029" fmla="*/ 239291 h 474474"/>
              <a:gd name="connsiteX2030" fmla="*/ 421475 w 1541218"/>
              <a:gd name="connsiteY2030" fmla="*/ 238307 h 474474"/>
              <a:gd name="connsiteX2031" fmla="*/ 425978 w 1541218"/>
              <a:gd name="connsiteY2031" fmla="*/ 237360 h 474474"/>
              <a:gd name="connsiteX2032" fmla="*/ 430179 w 1541218"/>
              <a:gd name="connsiteY2032" fmla="*/ 236377 h 474474"/>
              <a:gd name="connsiteX2033" fmla="*/ 434153 w 1541218"/>
              <a:gd name="connsiteY2033" fmla="*/ 235355 h 474474"/>
              <a:gd name="connsiteX2034" fmla="*/ 437861 w 1541218"/>
              <a:gd name="connsiteY2034" fmla="*/ 234295 h 474474"/>
              <a:gd name="connsiteX2035" fmla="*/ 441343 w 1541218"/>
              <a:gd name="connsiteY2035" fmla="*/ 233198 h 474474"/>
              <a:gd name="connsiteX2036" fmla="*/ 444636 w 1541218"/>
              <a:gd name="connsiteY2036" fmla="*/ 232100 h 474474"/>
              <a:gd name="connsiteX2037" fmla="*/ 447739 w 1541218"/>
              <a:gd name="connsiteY2037" fmla="*/ 230965 h 474474"/>
              <a:gd name="connsiteX2038" fmla="*/ 450615 w 1541218"/>
              <a:gd name="connsiteY2038" fmla="*/ 229792 h 474474"/>
              <a:gd name="connsiteX2039" fmla="*/ 453340 w 1541218"/>
              <a:gd name="connsiteY2039" fmla="*/ 228618 h 474474"/>
              <a:gd name="connsiteX2040" fmla="*/ 455913 w 1541218"/>
              <a:gd name="connsiteY2040" fmla="*/ 227370 h 474474"/>
              <a:gd name="connsiteX2041" fmla="*/ 458335 w 1541218"/>
              <a:gd name="connsiteY2041" fmla="*/ 226159 h 474474"/>
              <a:gd name="connsiteX2042" fmla="*/ 460644 w 1541218"/>
              <a:gd name="connsiteY2042" fmla="*/ 224872 h 474474"/>
              <a:gd name="connsiteX2043" fmla="*/ 462839 w 1541218"/>
              <a:gd name="connsiteY2043" fmla="*/ 223585 h 474474"/>
              <a:gd name="connsiteX2044" fmla="*/ 464920 w 1541218"/>
              <a:gd name="connsiteY2044" fmla="*/ 222261 h 474474"/>
              <a:gd name="connsiteX2045" fmla="*/ 466888 w 1541218"/>
              <a:gd name="connsiteY2045" fmla="*/ 220936 h 474474"/>
              <a:gd name="connsiteX2046" fmla="*/ 468856 w 1541218"/>
              <a:gd name="connsiteY2046" fmla="*/ 219574 h 474474"/>
              <a:gd name="connsiteX2047" fmla="*/ 470748 w 1541218"/>
              <a:gd name="connsiteY2047" fmla="*/ 218136 h 474474"/>
              <a:gd name="connsiteX2048" fmla="*/ 472565 w 1541218"/>
              <a:gd name="connsiteY2048" fmla="*/ 216697 h 474474"/>
              <a:gd name="connsiteX2049" fmla="*/ 474381 w 1541218"/>
              <a:gd name="connsiteY2049" fmla="*/ 215259 h 474474"/>
              <a:gd name="connsiteX2050" fmla="*/ 476160 w 1541218"/>
              <a:gd name="connsiteY2050" fmla="*/ 213783 h 474474"/>
              <a:gd name="connsiteX2051" fmla="*/ 479793 w 1541218"/>
              <a:gd name="connsiteY2051" fmla="*/ 210718 h 474474"/>
              <a:gd name="connsiteX2052" fmla="*/ 483540 w 1541218"/>
              <a:gd name="connsiteY2052" fmla="*/ 207615 h 474474"/>
              <a:gd name="connsiteX2053" fmla="*/ 485810 w 1541218"/>
              <a:gd name="connsiteY2053" fmla="*/ 205723 h 474474"/>
              <a:gd name="connsiteX2054" fmla="*/ 487892 w 1541218"/>
              <a:gd name="connsiteY2054" fmla="*/ 203982 h 474474"/>
              <a:gd name="connsiteX2055" fmla="*/ 489784 w 1541218"/>
              <a:gd name="connsiteY2055" fmla="*/ 202279 h 474474"/>
              <a:gd name="connsiteX2056" fmla="*/ 491563 w 1541218"/>
              <a:gd name="connsiteY2056" fmla="*/ 200727 h 474474"/>
              <a:gd name="connsiteX2057" fmla="*/ 494666 w 1541218"/>
              <a:gd name="connsiteY2057" fmla="*/ 197927 h 474474"/>
              <a:gd name="connsiteX2058" fmla="*/ 497240 w 1541218"/>
              <a:gd name="connsiteY2058" fmla="*/ 195467 h 474474"/>
              <a:gd name="connsiteX2059" fmla="*/ 499397 w 1541218"/>
              <a:gd name="connsiteY2059" fmla="*/ 193347 h 474474"/>
              <a:gd name="connsiteX2060" fmla="*/ 501175 w 1541218"/>
              <a:gd name="connsiteY2060" fmla="*/ 191607 h 474474"/>
              <a:gd name="connsiteX2061" fmla="*/ 501970 w 1541218"/>
              <a:gd name="connsiteY2061" fmla="*/ 190850 h 474474"/>
              <a:gd name="connsiteX2062" fmla="*/ 502727 w 1541218"/>
              <a:gd name="connsiteY2062" fmla="*/ 190168 h 474474"/>
              <a:gd name="connsiteX2063" fmla="*/ 503408 w 1541218"/>
              <a:gd name="connsiteY2063" fmla="*/ 189601 h 474474"/>
              <a:gd name="connsiteX2064" fmla="*/ 504089 w 1541218"/>
              <a:gd name="connsiteY2064" fmla="*/ 189071 h 474474"/>
              <a:gd name="connsiteX2065" fmla="*/ 504695 w 1541218"/>
              <a:gd name="connsiteY2065" fmla="*/ 188655 h 474474"/>
              <a:gd name="connsiteX2066" fmla="*/ 505300 w 1541218"/>
              <a:gd name="connsiteY2066" fmla="*/ 188276 h 474474"/>
              <a:gd name="connsiteX2067" fmla="*/ 505906 w 1541218"/>
              <a:gd name="connsiteY2067" fmla="*/ 187936 h 474474"/>
              <a:gd name="connsiteX2068" fmla="*/ 506549 w 1541218"/>
              <a:gd name="connsiteY2068" fmla="*/ 187709 h 474474"/>
              <a:gd name="connsiteX2069" fmla="*/ 507117 w 1541218"/>
              <a:gd name="connsiteY2069" fmla="*/ 187557 h 474474"/>
              <a:gd name="connsiteX2070" fmla="*/ 507798 w 1541218"/>
              <a:gd name="connsiteY2070" fmla="*/ 187444 h 474474"/>
              <a:gd name="connsiteX2071" fmla="*/ 508479 w 1541218"/>
              <a:gd name="connsiteY2071" fmla="*/ 187406 h 474474"/>
              <a:gd name="connsiteX2072" fmla="*/ 509198 w 1541218"/>
              <a:gd name="connsiteY2072" fmla="*/ 187406 h 474474"/>
              <a:gd name="connsiteX2073" fmla="*/ 509993 w 1541218"/>
              <a:gd name="connsiteY2073" fmla="*/ 187482 h 474474"/>
              <a:gd name="connsiteX2074" fmla="*/ 510826 w 1541218"/>
              <a:gd name="connsiteY2074" fmla="*/ 187595 h 474474"/>
              <a:gd name="connsiteX2075" fmla="*/ 511696 w 1541218"/>
              <a:gd name="connsiteY2075" fmla="*/ 187746 h 474474"/>
              <a:gd name="connsiteX2076" fmla="*/ 512718 w 1541218"/>
              <a:gd name="connsiteY2076" fmla="*/ 187973 h 474474"/>
              <a:gd name="connsiteX2077" fmla="*/ 514989 w 1541218"/>
              <a:gd name="connsiteY2077" fmla="*/ 188617 h 474474"/>
              <a:gd name="connsiteX2078" fmla="*/ 517751 w 1541218"/>
              <a:gd name="connsiteY2078" fmla="*/ 189374 h 474474"/>
              <a:gd name="connsiteX2079" fmla="*/ 519644 w 1541218"/>
              <a:gd name="connsiteY2079" fmla="*/ 189374 h 474474"/>
              <a:gd name="connsiteX2080" fmla="*/ 521536 w 1541218"/>
              <a:gd name="connsiteY2080" fmla="*/ 189298 h 474474"/>
              <a:gd name="connsiteX2081" fmla="*/ 523352 w 1541218"/>
              <a:gd name="connsiteY2081" fmla="*/ 189222 h 474474"/>
              <a:gd name="connsiteX2082" fmla="*/ 525131 w 1541218"/>
              <a:gd name="connsiteY2082" fmla="*/ 189147 h 474474"/>
              <a:gd name="connsiteX2083" fmla="*/ 526872 w 1541218"/>
              <a:gd name="connsiteY2083" fmla="*/ 189033 h 474474"/>
              <a:gd name="connsiteX2084" fmla="*/ 528575 w 1541218"/>
              <a:gd name="connsiteY2084" fmla="*/ 188882 h 474474"/>
              <a:gd name="connsiteX2085" fmla="*/ 530240 w 1541218"/>
              <a:gd name="connsiteY2085" fmla="*/ 188730 h 474474"/>
              <a:gd name="connsiteX2086" fmla="*/ 531867 w 1541218"/>
              <a:gd name="connsiteY2086" fmla="*/ 188541 h 474474"/>
              <a:gd name="connsiteX2087" fmla="*/ 533419 w 1541218"/>
              <a:gd name="connsiteY2087" fmla="*/ 188314 h 474474"/>
              <a:gd name="connsiteX2088" fmla="*/ 534971 w 1541218"/>
              <a:gd name="connsiteY2088" fmla="*/ 188049 h 474474"/>
              <a:gd name="connsiteX2089" fmla="*/ 536447 w 1541218"/>
              <a:gd name="connsiteY2089" fmla="*/ 187784 h 474474"/>
              <a:gd name="connsiteX2090" fmla="*/ 537885 w 1541218"/>
              <a:gd name="connsiteY2090" fmla="*/ 187519 h 474474"/>
              <a:gd name="connsiteX2091" fmla="*/ 539285 w 1541218"/>
              <a:gd name="connsiteY2091" fmla="*/ 187179 h 474474"/>
              <a:gd name="connsiteX2092" fmla="*/ 540685 w 1541218"/>
              <a:gd name="connsiteY2092" fmla="*/ 186838 h 474474"/>
              <a:gd name="connsiteX2093" fmla="*/ 542010 w 1541218"/>
              <a:gd name="connsiteY2093" fmla="*/ 186460 h 474474"/>
              <a:gd name="connsiteX2094" fmla="*/ 543296 w 1541218"/>
              <a:gd name="connsiteY2094" fmla="*/ 186081 h 474474"/>
              <a:gd name="connsiteX2095" fmla="*/ 544507 w 1541218"/>
              <a:gd name="connsiteY2095" fmla="*/ 185665 h 474474"/>
              <a:gd name="connsiteX2096" fmla="*/ 545718 w 1541218"/>
              <a:gd name="connsiteY2096" fmla="*/ 185249 h 474474"/>
              <a:gd name="connsiteX2097" fmla="*/ 546854 w 1541218"/>
              <a:gd name="connsiteY2097" fmla="*/ 184795 h 474474"/>
              <a:gd name="connsiteX2098" fmla="*/ 547951 w 1541218"/>
              <a:gd name="connsiteY2098" fmla="*/ 184303 h 474474"/>
              <a:gd name="connsiteX2099" fmla="*/ 549011 w 1541218"/>
              <a:gd name="connsiteY2099" fmla="*/ 183811 h 474474"/>
              <a:gd name="connsiteX2100" fmla="*/ 550033 w 1541218"/>
              <a:gd name="connsiteY2100" fmla="*/ 183243 h 474474"/>
              <a:gd name="connsiteX2101" fmla="*/ 551017 w 1541218"/>
              <a:gd name="connsiteY2101" fmla="*/ 182713 h 474474"/>
              <a:gd name="connsiteX2102" fmla="*/ 551887 w 1541218"/>
              <a:gd name="connsiteY2102" fmla="*/ 182183 h 474474"/>
              <a:gd name="connsiteX2103" fmla="*/ 552795 w 1541218"/>
              <a:gd name="connsiteY2103" fmla="*/ 181578 h 474474"/>
              <a:gd name="connsiteX2104" fmla="*/ 553628 w 1541218"/>
              <a:gd name="connsiteY2104" fmla="*/ 180972 h 474474"/>
              <a:gd name="connsiteX2105" fmla="*/ 554423 w 1541218"/>
              <a:gd name="connsiteY2105" fmla="*/ 180329 h 474474"/>
              <a:gd name="connsiteX2106" fmla="*/ 555142 w 1541218"/>
              <a:gd name="connsiteY2106" fmla="*/ 179648 h 474474"/>
              <a:gd name="connsiteX2107" fmla="*/ 555861 w 1541218"/>
              <a:gd name="connsiteY2107" fmla="*/ 179004 h 474474"/>
              <a:gd name="connsiteX2108" fmla="*/ 556504 w 1541218"/>
              <a:gd name="connsiteY2108" fmla="*/ 178285 h 474474"/>
              <a:gd name="connsiteX2109" fmla="*/ 557110 w 1541218"/>
              <a:gd name="connsiteY2109" fmla="*/ 177604 h 474474"/>
              <a:gd name="connsiteX2110" fmla="*/ 557639 w 1541218"/>
              <a:gd name="connsiteY2110" fmla="*/ 176847 h 474474"/>
              <a:gd name="connsiteX2111" fmla="*/ 557488 w 1541218"/>
              <a:gd name="connsiteY2111" fmla="*/ 176809 h 474474"/>
              <a:gd name="connsiteX2112" fmla="*/ 557110 w 1541218"/>
              <a:gd name="connsiteY2112" fmla="*/ 176696 h 474474"/>
              <a:gd name="connsiteX2113" fmla="*/ 556883 w 1541218"/>
              <a:gd name="connsiteY2113" fmla="*/ 176582 h 474474"/>
              <a:gd name="connsiteX2114" fmla="*/ 556693 w 1541218"/>
              <a:gd name="connsiteY2114" fmla="*/ 176393 h 474474"/>
              <a:gd name="connsiteX2115" fmla="*/ 556656 w 1541218"/>
              <a:gd name="connsiteY2115" fmla="*/ 176242 h 474474"/>
              <a:gd name="connsiteX2116" fmla="*/ 556542 w 1541218"/>
              <a:gd name="connsiteY2116" fmla="*/ 176052 h 474474"/>
              <a:gd name="connsiteX2117" fmla="*/ 556504 w 1541218"/>
              <a:gd name="connsiteY2117" fmla="*/ 175901 h 474474"/>
              <a:gd name="connsiteX2118" fmla="*/ 556504 w 1541218"/>
              <a:gd name="connsiteY2118" fmla="*/ 175712 h 474474"/>
              <a:gd name="connsiteX2119" fmla="*/ 553439 w 1541218"/>
              <a:gd name="connsiteY2119" fmla="*/ 174349 h 474474"/>
              <a:gd name="connsiteX2120" fmla="*/ 550638 w 1541218"/>
              <a:gd name="connsiteY2120" fmla="*/ 172874 h 474474"/>
              <a:gd name="connsiteX2121" fmla="*/ 548103 w 1541218"/>
              <a:gd name="connsiteY2121" fmla="*/ 171208 h 474474"/>
              <a:gd name="connsiteX2122" fmla="*/ 545794 w 1541218"/>
              <a:gd name="connsiteY2122" fmla="*/ 169468 h 474474"/>
              <a:gd name="connsiteX2123" fmla="*/ 543751 w 1541218"/>
              <a:gd name="connsiteY2123" fmla="*/ 167613 h 474474"/>
              <a:gd name="connsiteX2124" fmla="*/ 541972 w 1541218"/>
              <a:gd name="connsiteY2124" fmla="*/ 165683 h 474474"/>
              <a:gd name="connsiteX2125" fmla="*/ 540420 w 1541218"/>
              <a:gd name="connsiteY2125" fmla="*/ 163602 h 474474"/>
              <a:gd name="connsiteX2126" fmla="*/ 539096 w 1541218"/>
              <a:gd name="connsiteY2126" fmla="*/ 161482 h 474474"/>
              <a:gd name="connsiteX2127" fmla="*/ 537960 w 1541218"/>
              <a:gd name="connsiteY2127" fmla="*/ 159363 h 474474"/>
              <a:gd name="connsiteX2128" fmla="*/ 537128 w 1541218"/>
              <a:gd name="connsiteY2128" fmla="*/ 157092 h 474474"/>
              <a:gd name="connsiteX2129" fmla="*/ 536409 w 1541218"/>
              <a:gd name="connsiteY2129" fmla="*/ 154822 h 474474"/>
              <a:gd name="connsiteX2130" fmla="*/ 535917 w 1541218"/>
              <a:gd name="connsiteY2130" fmla="*/ 152513 h 474474"/>
              <a:gd name="connsiteX2131" fmla="*/ 535652 w 1541218"/>
              <a:gd name="connsiteY2131" fmla="*/ 150205 h 474474"/>
              <a:gd name="connsiteX2132" fmla="*/ 535576 w 1541218"/>
              <a:gd name="connsiteY2132" fmla="*/ 147858 h 474474"/>
              <a:gd name="connsiteX2133" fmla="*/ 535690 w 1541218"/>
              <a:gd name="connsiteY2133" fmla="*/ 145550 h 474474"/>
              <a:gd name="connsiteX2134" fmla="*/ 535992 w 1541218"/>
              <a:gd name="connsiteY2134" fmla="*/ 143241 h 474474"/>
              <a:gd name="connsiteX2135" fmla="*/ 536447 w 1541218"/>
              <a:gd name="connsiteY2135" fmla="*/ 140971 h 474474"/>
              <a:gd name="connsiteX2136" fmla="*/ 537052 w 1541218"/>
              <a:gd name="connsiteY2136" fmla="*/ 138700 h 474474"/>
              <a:gd name="connsiteX2137" fmla="*/ 537885 w 1541218"/>
              <a:gd name="connsiteY2137" fmla="*/ 136543 h 474474"/>
              <a:gd name="connsiteX2138" fmla="*/ 538831 w 1541218"/>
              <a:gd name="connsiteY2138" fmla="*/ 134424 h 474474"/>
              <a:gd name="connsiteX2139" fmla="*/ 539928 w 1541218"/>
              <a:gd name="connsiteY2139" fmla="*/ 132342 h 474474"/>
              <a:gd name="connsiteX2140" fmla="*/ 541139 w 1541218"/>
              <a:gd name="connsiteY2140" fmla="*/ 130336 h 474474"/>
              <a:gd name="connsiteX2141" fmla="*/ 542502 w 1541218"/>
              <a:gd name="connsiteY2141" fmla="*/ 128482 h 474474"/>
              <a:gd name="connsiteX2142" fmla="*/ 544053 w 1541218"/>
              <a:gd name="connsiteY2142" fmla="*/ 126703 h 474474"/>
              <a:gd name="connsiteX2143" fmla="*/ 545643 w 1541218"/>
              <a:gd name="connsiteY2143" fmla="*/ 125038 h 474474"/>
              <a:gd name="connsiteX2144" fmla="*/ 547384 w 1541218"/>
              <a:gd name="connsiteY2144" fmla="*/ 123524 h 474474"/>
              <a:gd name="connsiteX2145" fmla="*/ 549238 w 1541218"/>
              <a:gd name="connsiteY2145" fmla="*/ 122124 h 474474"/>
              <a:gd name="connsiteX2146" fmla="*/ 551206 w 1541218"/>
              <a:gd name="connsiteY2146" fmla="*/ 120913 h 474474"/>
              <a:gd name="connsiteX2147" fmla="*/ 553287 w 1541218"/>
              <a:gd name="connsiteY2147" fmla="*/ 119816 h 474474"/>
              <a:gd name="connsiteX2148" fmla="*/ 555369 w 1541218"/>
              <a:gd name="connsiteY2148" fmla="*/ 118907 h 474474"/>
              <a:gd name="connsiteX2149" fmla="*/ 557602 w 1541218"/>
              <a:gd name="connsiteY2149" fmla="*/ 118150 h 474474"/>
              <a:gd name="connsiteX2150" fmla="*/ 559948 w 1541218"/>
              <a:gd name="connsiteY2150" fmla="*/ 117659 h 474474"/>
              <a:gd name="connsiteX2151" fmla="*/ 560856 w 1541218"/>
              <a:gd name="connsiteY2151" fmla="*/ 117469 h 474474"/>
              <a:gd name="connsiteX2152" fmla="*/ 561840 w 1541218"/>
              <a:gd name="connsiteY2152" fmla="*/ 117356 h 474474"/>
              <a:gd name="connsiteX2153" fmla="*/ 562900 w 1541218"/>
              <a:gd name="connsiteY2153" fmla="*/ 117280 h 474474"/>
              <a:gd name="connsiteX2154" fmla="*/ 563997 w 1541218"/>
              <a:gd name="connsiteY2154" fmla="*/ 117280 h 474474"/>
              <a:gd name="connsiteX2155" fmla="*/ 565133 w 1541218"/>
              <a:gd name="connsiteY2155" fmla="*/ 117318 h 474474"/>
              <a:gd name="connsiteX2156" fmla="*/ 566268 w 1541218"/>
              <a:gd name="connsiteY2156" fmla="*/ 117469 h 474474"/>
              <a:gd name="connsiteX2157" fmla="*/ 566836 w 1541218"/>
              <a:gd name="connsiteY2157" fmla="*/ 117545 h 474474"/>
              <a:gd name="connsiteX2158" fmla="*/ 567403 w 1541218"/>
              <a:gd name="connsiteY2158" fmla="*/ 117659 h 474474"/>
              <a:gd name="connsiteX2159" fmla="*/ 567933 w 1541218"/>
              <a:gd name="connsiteY2159" fmla="*/ 117772 h 474474"/>
              <a:gd name="connsiteX2160" fmla="*/ 568501 w 1541218"/>
              <a:gd name="connsiteY2160" fmla="*/ 117923 h 474474"/>
              <a:gd name="connsiteX2161" fmla="*/ 568993 w 1541218"/>
              <a:gd name="connsiteY2161" fmla="*/ 118075 h 474474"/>
              <a:gd name="connsiteX2162" fmla="*/ 569523 w 1541218"/>
              <a:gd name="connsiteY2162" fmla="*/ 118264 h 474474"/>
              <a:gd name="connsiteX2163" fmla="*/ 570015 w 1541218"/>
              <a:gd name="connsiteY2163" fmla="*/ 118529 h 474474"/>
              <a:gd name="connsiteX2164" fmla="*/ 570507 w 1541218"/>
              <a:gd name="connsiteY2164" fmla="*/ 118756 h 474474"/>
              <a:gd name="connsiteX2165" fmla="*/ 570961 w 1541218"/>
              <a:gd name="connsiteY2165" fmla="*/ 118983 h 474474"/>
              <a:gd name="connsiteX2166" fmla="*/ 571339 w 1541218"/>
              <a:gd name="connsiteY2166" fmla="*/ 119248 h 474474"/>
              <a:gd name="connsiteX2167" fmla="*/ 571793 w 1541218"/>
              <a:gd name="connsiteY2167" fmla="*/ 119551 h 474474"/>
              <a:gd name="connsiteX2168" fmla="*/ 572134 w 1541218"/>
              <a:gd name="connsiteY2168" fmla="*/ 119891 h 474474"/>
              <a:gd name="connsiteX2169" fmla="*/ 572437 w 1541218"/>
              <a:gd name="connsiteY2169" fmla="*/ 120232 h 474474"/>
              <a:gd name="connsiteX2170" fmla="*/ 572777 w 1541218"/>
              <a:gd name="connsiteY2170" fmla="*/ 120573 h 474474"/>
              <a:gd name="connsiteX2171" fmla="*/ 573004 w 1541218"/>
              <a:gd name="connsiteY2171" fmla="*/ 120989 h 474474"/>
              <a:gd name="connsiteX2172" fmla="*/ 573231 w 1541218"/>
              <a:gd name="connsiteY2172" fmla="*/ 121405 h 474474"/>
              <a:gd name="connsiteX2173" fmla="*/ 573383 w 1541218"/>
              <a:gd name="connsiteY2173" fmla="*/ 121821 h 474474"/>
              <a:gd name="connsiteX2174" fmla="*/ 573496 w 1541218"/>
              <a:gd name="connsiteY2174" fmla="*/ 122313 h 474474"/>
              <a:gd name="connsiteX2175" fmla="*/ 573572 w 1541218"/>
              <a:gd name="connsiteY2175" fmla="*/ 122805 h 474474"/>
              <a:gd name="connsiteX2176" fmla="*/ 573610 w 1541218"/>
              <a:gd name="connsiteY2176" fmla="*/ 123335 h 474474"/>
              <a:gd name="connsiteX2177" fmla="*/ 573686 w 1541218"/>
              <a:gd name="connsiteY2177" fmla="*/ 123865 h 474474"/>
              <a:gd name="connsiteX2178" fmla="*/ 573723 w 1541218"/>
              <a:gd name="connsiteY2178" fmla="*/ 124357 h 474474"/>
              <a:gd name="connsiteX2179" fmla="*/ 573686 w 1541218"/>
              <a:gd name="connsiteY2179" fmla="*/ 124887 h 474474"/>
              <a:gd name="connsiteX2180" fmla="*/ 573648 w 1541218"/>
              <a:gd name="connsiteY2180" fmla="*/ 125341 h 474474"/>
              <a:gd name="connsiteX2181" fmla="*/ 573534 w 1541218"/>
              <a:gd name="connsiteY2181" fmla="*/ 125833 h 474474"/>
              <a:gd name="connsiteX2182" fmla="*/ 573383 w 1541218"/>
              <a:gd name="connsiteY2182" fmla="*/ 126287 h 474474"/>
              <a:gd name="connsiteX2183" fmla="*/ 573194 w 1541218"/>
              <a:gd name="connsiteY2183" fmla="*/ 126703 h 474474"/>
              <a:gd name="connsiteX2184" fmla="*/ 572967 w 1541218"/>
              <a:gd name="connsiteY2184" fmla="*/ 127157 h 474474"/>
              <a:gd name="connsiteX2185" fmla="*/ 572739 w 1541218"/>
              <a:gd name="connsiteY2185" fmla="*/ 127574 h 474474"/>
              <a:gd name="connsiteX2186" fmla="*/ 572399 w 1541218"/>
              <a:gd name="connsiteY2186" fmla="*/ 127952 h 474474"/>
              <a:gd name="connsiteX2187" fmla="*/ 572096 w 1541218"/>
              <a:gd name="connsiteY2187" fmla="*/ 128368 h 474474"/>
              <a:gd name="connsiteX2188" fmla="*/ 571755 w 1541218"/>
              <a:gd name="connsiteY2188" fmla="*/ 128709 h 474474"/>
              <a:gd name="connsiteX2189" fmla="*/ 571339 w 1541218"/>
              <a:gd name="connsiteY2189" fmla="*/ 129050 h 474474"/>
              <a:gd name="connsiteX2190" fmla="*/ 570923 w 1541218"/>
              <a:gd name="connsiteY2190" fmla="*/ 129390 h 474474"/>
              <a:gd name="connsiteX2191" fmla="*/ 570544 w 1541218"/>
              <a:gd name="connsiteY2191" fmla="*/ 129731 h 474474"/>
              <a:gd name="connsiteX2192" fmla="*/ 570052 w 1541218"/>
              <a:gd name="connsiteY2192" fmla="*/ 129996 h 474474"/>
              <a:gd name="connsiteX2193" fmla="*/ 569598 w 1541218"/>
              <a:gd name="connsiteY2193" fmla="*/ 130299 h 474474"/>
              <a:gd name="connsiteX2194" fmla="*/ 569106 w 1541218"/>
              <a:gd name="connsiteY2194" fmla="*/ 130601 h 474474"/>
              <a:gd name="connsiteX2195" fmla="*/ 568652 w 1541218"/>
              <a:gd name="connsiteY2195" fmla="*/ 130828 h 474474"/>
              <a:gd name="connsiteX2196" fmla="*/ 568160 w 1541218"/>
              <a:gd name="connsiteY2196" fmla="*/ 131055 h 474474"/>
              <a:gd name="connsiteX2197" fmla="*/ 567138 w 1541218"/>
              <a:gd name="connsiteY2197" fmla="*/ 131472 h 474474"/>
              <a:gd name="connsiteX2198" fmla="*/ 566117 w 1541218"/>
              <a:gd name="connsiteY2198" fmla="*/ 131812 h 474474"/>
              <a:gd name="connsiteX2199" fmla="*/ 565095 w 1541218"/>
              <a:gd name="connsiteY2199" fmla="*/ 132077 h 474474"/>
              <a:gd name="connsiteX2200" fmla="*/ 564073 w 1541218"/>
              <a:gd name="connsiteY2200" fmla="*/ 132266 h 474474"/>
              <a:gd name="connsiteX2201" fmla="*/ 563127 w 1541218"/>
              <a:gd name="connsiteY2201" fmla="*/ 132380 h 474474"/>
              <a:gd name="connsiteX2202" fmla="*/ 562219 w 1541218"/>
              <a:gd name="connsiteY2202" fmla="*/ 132418 h 474474"/>
              <a:gd name="connsiteX2203" fmla="*/ 561159 w 1541218"/>
              <a:gd name="connsiteY2203" fmla="*/ 132494 h 474474"/>
              <a:gd name="connsiteX2204" fmla="*/ 560213 w 1541218"/>
              <a:gd name="connsiteY2204" fmla="*/ 132645 h 474474"/>
              <a:gd name="connsiteX2205" fmla="*/ 559267 w 1541218"/>
              <a:gd name="connsiteY2205" fmla="*/ 132910 h 474474"/>
              <a:gd name="connsiteX2206" fmla="*/ 558396 w 1541218"/>
              <a:gd name="connsiteY2206" fmla="*/ 133250 h 474474"/>
              <a:gd name="connsiteX2207" fmla="*/ 557526 w 1541218"/>
              <a:gd name="connsiteY2207" fmla="*/ 133667 h 474474"/>
              <a:gd name="connsiteX2208" fmla="*/ 556807 w 1541218"/>
              <a:gd name="connsiteY2208" fmla="*/ 134159 h 474474"/>
              <a:gd name="connsiteX2209" fmla="*/ 556050 w 1541218"/>
              <a:gd name="connsiteY2209" fmla="*/ 134726 h 474474"/>
              <a:gd name="connsiteX2210" fmla="*/ 555369 w 1541218"/>
              <a:gd name="connsiteY2210" fmla="*/ 135408 h 474474"/>
              <a:gd name="connsiteX2211" fmla="*/ 554763 w 1541218"/>
              <a:gd name="connsiteY2211" fmla="*/ 136089 h 474474"/>
              <a:gd name="connsiteX2212" fmla="*/ 554158 w 1541218"/>
              <a:gd name="connsiteY2212" fmla="*/ 136846 h 474474"/>
              <a:gd name="connsiteX2213" fmla="*/ 553666 w 1541218"/>
              <a:gd name="connsiteY2213" fmla="*/ 137678 h 474474"/>
              <a:gd name="connsiteX2214" fmla="*/ 553212 w 1541218"/>
              <a:gd name="connsiteY2214" fmla="*/ 138511 h 474474"/>
              <a:gd name="connsiteX2215" fmla="*/ 552758 w 1541218"/>
              <a:gd name="connsiteY2215" fmla="*/ 139419 h 474474"/>
              <a:gd name="connsiteX2216" fmla="*/ 552417 w 1541218"/>
              <a:gd name="connsiteY2216" fmla="*/ 140327 h 474474"/>
              <a:gd name="connsiteX2217" fmla="*/ 552114 w 1541218"/>
              <a:gd name="connsiteY2217" fmla="*/ 141311 h 474474"/>
              <a:gd name="connsiteX2218" fmla="*/ 551811 w 1541218"/>
              <a:gd name="connsiteY2218" fmla="*/ 142257 h 474474"/>
              <a:gd name="connsiteX2219" fmla="*/ 551584 w 1541218"/>
              <a:gd name="connsiteY2219" fmla="*/ 143241 h 474474"/>
              <a:gd name="connsiteX2220" fmla="*/ 551433 w 1541218"/>
              <a:gd name="connsiteY2220" fmla="*/ 144263 h 474474"/>
              <a:gd name="connsiteX2221" fmla="*/ 551319 w 1541218"/>
              <a:gd name="connsiteY2221" fmla="*/ 145285 h 474474"/>
              <a:gd name="connsiteX2222" fmla="*/ 551282 w 1541218"/>
              <a:gd name="connsiteY2222" fmla="*/ 146307 h 474474"/>
              <a:gd name="connsiteX2223" fmla="*/ 551244 w 1541218"/>
              <a:gd name="connsiteY2223" fmla="*/ 147291 h 474474"/>
              <a:gd name="connsiteX2224" fmla="*/ 551282 w 1541218"/>
              <a:gd name="connsiteY2224" fmla="*/ 148275 h 474474"/>
              <a:gd name="connsiteX2225" fmla="*/ 551357 w 1541218"/>
              <a:gd name="connsiteY2225" fmla="*/ 149259 h 474474"/>
              <a:gd name="connsiteX2226" fmla="*/ 551471 w 1541218"/>
              <a:gd name="connsiteY2226" fmla="*/ 150205 h 474474"/>
              <a:gd name="connsiteX2227" fmla="*/ 551660 w 1541218"/>
              <a:gd name="connsiteY2227" fmla="*/ 151151 h 474474"/>
              <a:gd name="connsiteX2228" fmla="*/ 551887 w 1541218"/>
              <a:gd name="connsiteY2228" fmla="*/ 152021 h 474474"/>
              <a:gd name="connsiteX2229" fmla="*/ 552190 w 1541218"/>
              <a:gd name="connsiteY2229" fmla="*/ 152892 h 474474"/>
              <a:gd name="connsiteX2230" fmla="*/ 552493 w 1541218"/>
              <a:gd name="connsiteY2230" fmla="*/ 153686 h 474474"/>
              <a:gd name="connsiteX2231" fmla="*/ 552871 w 1541218"/>
              <a:gd name="connsiteY2231" fmla="*/ 154443 h 474474"/>
              <a:gd name="connsiteX2232" fmla="*/ 553287 w 1541218"/>
              <a:gd name="connsiteY2232" fmla="*/ 155125 h 474474"/>
              <a:gd name="connsiteX2233" fmla="*/ 553741 w 1541218"/>
              <a:gd name="connsiteY2233" fmla="*/ 155806 h 474474"/>
              <a:gd name="connsiteX2234" fmla="*/ 554233 w 1541218"/>
              <a:gd name="connsiteY2234" fmla="*/ 156336 h 474474"/>
              <a:gd name="connsiteX2235" fmla="*/ 557564 w 1541218"/>
              <a:gd name="connsiteY2235" fmla="*/ 159590 h 474474"/>
              <a:gd name="connsiteX2236" fmla="*/ 560932 w 1541218"/>
              <a:gd name="connsiteY2236" fmla="*/ 162277 h 474474"/>
              <a:gd name="connsiteX2237" fmla="*/ 564338 w 1541218"/>
              <a:gd name="connsiteY2237" fmla="*/ 164434 h 474474"/>
              <a:gd name="connsiteX2238" fmla="*/ 567706 w 1541218"/>
              <a:gd name="connsiteY2238" fmla="*/ 166099 h 474474"/>
              <a:gd name="connsiteX2239" fmla="*/ 571074 w 1541218"/>
              <a:gd name="connsiteY2239" fmla="*/ 167235 h 474474"/>
              <a:gd name="connsiteX2240" fmla="*/ 574442 w 1541218"/>
              <a:gd name="connsiteY2240" fmla="*/ 167992 h 474474"/>
              <a:gd name="connsiteX2241" fmla="*/ 577735 w 1541218"/>
              <a:gd name="connsiteY2241" fmla="*/ 168257 h 474474"/>
              <a:gd name="connsiteX2242" fmla="*/ 580990 w 1541218"/>
              <a:gd name="connsiteY2242" fmla="*/ 168105 h 474474"/>
              <a:gd name="connsiteX2243" fmla="*/ 584131 w 1541218"/>
              <a:gd name="connsiteY2243" fmla="*/ 167537 h 474474"/>
              <a:gd name="connsiteX2244" fmla="*/ 587234 w 1541218"/>
              <a:gd name="connsiteY2244" fmla="*/ 166667 h 474474"/>
              <a:gd name="connsiteX2245" fmla="*/ 590224 w 1541218"/>
              <a:gd name="connsiteY2245" fmla="*/ 165380 h 474474"/>
              <a:gd name="connsiteX2246" fmla="*/ 593062 w 1541218"/>
              <a:gd name="connsiteY2246" fmla="*/ 163791 h 474474"/>
              <a:gd name="connsiteX2247" fmla="*/ 595787 w 1541218"/>
              <a:gd name="connsiteY2247" fmla="*/ 161899 h 474474"/>
              <a:gd name="connsiteX2248" fmla="*/ 598360 w 1541218"/>
              <a:gd name="connsiteY2248" fmla="*/ 159742 h 474474"/>
              <a:gd name="connsiteX2249" fmla="*/ 600782 w 1541218"/>
              <a:gd name="connsiteY2249" fmla="*/ 157319 h 474474"/>
              <a:gd name="connsiteX2250" fmla="*/ 603015 w 1541218"/>
              <a:gd name="connsiteY2250" fmla="*/ 154670 h 474474"/>
              <a:gd name="connsiteX2251" fmla="*/ 605059 w 1541218"/>
              <a:gd name="connsiteY2251" fmla="*/ 151756 h 474474"/>
              <a:gd name="connsiteX2252" fmla="*/ 606875 w 1541218"/>
              <a:gd name="connsiteY2252" fmla="*/ 148691 h 474474"/>
              <a:gd name="connsiteX2253" fmla="*/ 608503 w 1541218"/>
              <a:gd name="connsiteY2253" fmla="*/ 145474 h 474474"/>
              <a:gd name="connsiteX2254" fmla="*/ 609865 w 1541218"/>
              <a:gd name="connsiteY2254" fmla="*/ 142068 h 474474"/>
              <a:gd name="connsiteX2255" fmla="*/ 610962 w 1541218"/>
              <a:gd name="connsiteY2255" fmla="*/ 138549 h 474474"/>
              <a:gd name="connsiteX2256" fmla="*/ 611833 w 1541218"/>
              <a:gd name="connsiteY2256" fmla="*/ 134953 h 474474"/>
              <a:gd name="connsiteX2257" fmla="*/ 612363 w 1541218"/>
              <a:gd name="connsiteY2257" fmla="*/ 131283 h 474474"/>
              <a:gd name="connsiteX2258" fmla="*/ 612628 w 1541218"/>
              <a:gd name="connsiteY2258" fmla="*/ 127536 h 474474"/>
              <a:gd name="connsiteX2259" fmla="*/ 612552 w 1541218"/>
              <a:gd name="connsiteY2259" fmla="*/ 123751 h 474474"/>
              <a:gd name="connsiteX2260" fmla="*/ 612211 w 1541218"/>
              <a:gd name="connsiteY2260" fmla="*/ 119967 h 474474"/>
              <a:gd name="connsiteX2261" fmla="*/ 611454 w 1541218"/>
              <a:gd name="connsiteY2261" fmla="*/ 116220 h 474474"/>
              <a:gd name="connsiteX2262" fmla="*/ 610357 w 1541218"/>
              <a:gd name="connsiteY2262" fmla="*/ 112474 h 474474"/>
              <a:gd name="connsiteX2263" fmla="*/ 608919 w 1541218"/>
              <a:gd name="connsiteY2263" fmla="*/ 108765 h 474474"/>
              <a:gd name="connsiteX2264" fmla="*/ 607064 w 1541218"/>
              <a:gd name="connsiteY2264" fmla="*/ 105132 h 474474"/>
              <a:gd name="connsiteX2265" fmla="*/ 604794 w 1541218"/>
              <a:gd name="connsiteY2265" fmla="*/ 101688 h 474474"/>
              <a:gd name="connsiteX2266" fmla="*/ 602145 w 1541218"/>
              <a:gd name="connsiteY2266" fmla="*/ 98282 h 474474"/>
              <a:gd name="connsiteX2267" fmla="*/ 599647 w 1541218"/>
              <a:gd name="connsiteY2267" fmla="*/ 95406 h 474474"/>
              <a:gd name="connsiteX2268" fmla="*/ 597036 w 1541218"/>
              <a:gd name="connsiteY2268" fmla="*/ 92833 h 474474"/>
              <a:gd name="connsiteX2269" fmla="*/ 594311 w 1541218"/>
              <a:gd name="connsiteY2269" fmla="*/ 90486 h 474474"/>
              <a:gd name="connsiteX2270" fmla="*/ 591548 w 1541218"/>
              <a:gd name="connsiteY2270" fmla="*/ 88405 h 474474"/>
              <a:gd name="connsiteX2271" fmla="*/ 588672 w 1541218"/>
              <a:gd name="connsiteY2271" fmla="*/ 86550 h 474474"/>
              <a:gd name="connsiteX2272" fmla="*/ 585796 w 1541218"/>
              <a:gd name="connsiteY2272" fmla="*/ 84961 h 474474"/>
              <a:gd name="connsiteX2273" fmla="*/ 582806 w 1541218"/>
              <a:gd name="connsiteY2273" fmla="*/ 83599 h 474474"/>
              <a:gd name="connsiteX2274" fmla="*/ 579779 w 1541218"/>
              <a:gd name="connsiteY2274" fmla="*/ 82425 h 474474"/>
              <a:gd name="connsiteX2275" fmla="*/ 576713 w 1541218"/>
              <a:gd name="connsiteY2275" fmla="*/ 81479 h 474474"/>
              <a:gd name="connsiteX2276" fmla="*/ 573610 w 1541218"/>
              <a:gd name="connsiteY2276" fmla="*/ 80760 h 474474"/>
              <a:gd name="connsiteX2277" fmla="*/ 570544 w 1541218"/>
              <a:gd name="connsiteY2277" fmla="*/ 80268 h 474474"/>
              <a:gd name="connsiteX2278" fmla="*/ 567403 w 1541218"/>
              <a:gd name="connsiteY2278" fmla="*/ 79965 h 474474"/>
              <a:gd name="connsiteX2279" fmla="*/ 564262 w 1541218"/>
              <a:gd name="connsiteY2279" fmla="*/ 79814 h 474474"/>
              <a:gd name="connsiteX2280" fmla="*/ 561121 w 1541218"/>
              <a:gd name="connsiteY2280" fmla="*/ 79890 h 474474"/>
              <a:gd name="connsiteX2281" fmla="*/ 558056 w 1541218"/>
              <a:gd name="connsiteY2281" fmla="*/ 80193 h 474474"/>
              <a:gd name="connsiteX2282" fmla="*/ 554953 w 1541218"/>
              <a:gd name="connsiteY2282" fmla="*/ 80609 h 474474"/>
              <a:gd name="connsiteX2283" fmla="*/ 551887 w 1541218"/>
              <a:gd name="connsiteY2283" fmla="*/ 81252 h 474474"/>
              <a:gd name="connsiteX2284" fmla="*/ 548897 w 1541218"/>
              <a:gd name="connsiteY2284" fmla="*/ 82009 h 474474"/>
              <a:gd name="connsiteX2285" fmla="*/ 545908 w 1541218"/>
              <a:gd name="connsiteY2285" fmla="*/ 82993 h 474474"/>
              <a:gd name="connsiteX2286" fmla="*/ 542994 w 1541218"/>
              <a:gd name="connsiteY2286" fmla="*/ 84090 h 474474"/>
              <a:gd name="connsiteX2287" fmla="*/ 540117 w 1541218"/>
              <a:gd name="connsiteY2287" fmla="*/ 85339 h 474474"/>
              <a:gd name="connsiteX2288" fmla="*/ 537355 w 1541218"/>
              <a:gd name="connsiteY2288" fmla="*/ 86740 h 474474"/>
              <a:gd name="connsiteX2289" fmla="*/ 534630 w 1541218"/>
              <a:gd name="connsiteY2289" fmla="*/ 88253 h 474474"/>
              <a:gd name="connsiteX2290" fmla="*/ 532057 w 1541218"/>
              <a:gd name="connsiteY2290" fmla="*/ 89956 h 474474"/>
              <a:gd name="connsiteX2291" fmla="*/ 529559 w 1541218"/>
              <a:gd name="connsiteY2291" fmla="*/ 91735 h 474474"/>
              <a:gd name="connsiteX2292" fmla="*/ 527137 w 1541218"/>
              <a:gd name="connsiteY2292" fmla="*/ 93665 h 474474"/>
              <a:gd name="connsiteX2293" fmla="*/ 524866 w 1541218"/>
              <a:gd name="connsiteY2293" fmla="*/ 95709 h 474474"/>
              <a:gd name="connsiteX2294" fmla="*/ 522709 w 1541218"/>
              <a:gd name="connsiteY2294" fmla="*/ 97828 h 474474"/>
              <a:gd name="connsiteX2295" fmla="*/ 520665 w 1541218"/>
              <a:gd name="connsiteY2295" fmla="*/ 100061 h 474474"/>
              <a:gd name="connsiteX2296" fmla="*/ 518811 w 1541218"/>
              <a:gd name="connsiteY2296" fmla="*/ 102407 h 474474"/>
              <a:gd name="connsiteX2297" fmla="*/ 517032 w 1541218"/>
              <a:gd name="connsiteY2297" fmla="*/ 104867 h 474474"/>
              <a:gd name="connsiteX2298" fmla="*/ 515481 w 1541218"/>
              <a:gd name="connsiteY2298" fmla="*/ 107365 h 474474"/>
              <a:gd name="connsiteX2299" fmla="*/ 512529 w 1541218"/>
              <a:gd name="connsiteY2299" fmla="*/ 112058 h 474474"/>
              <a:gd name="connsiteX2300" fmla="*/ 509690 w 1541218"/>
              <a:gd name="connsiteY2300" fmla="*/ 116750 h 474474"/>
              <a:gd name="connsiteX2301" fmla="*/ 506890 w 1541218"/>
              <a:gd name="connsiteY2301" fmla="*/ 121367 h 474474"/>
              <a:gd name="connsiteX2302" fmla="*/ 504127 w 1541218"/>
              <a:gd name="connsiteY2302" fmla="*/ 126022 h 474474"/>
              <a:gd name="connsiteX2303" fmla="*/ 501365 w 1541218"/>
              <a:gd name="connsiteY2303" fmla="*/ 130639 h 474474"/>
              <a:gd name="connsiteX2304" fmla="*/ 498678 w 1541218"/>
              <a:gd name="connsiteY2304" fmla="*/ 135294 h 474474"/>
              <a:gd name="connsiteX2305" fmla="*/ 495915 w 1541218"/>
              <a:gd name="connsiteY2305" fmla="*/ 139873 h 474474"/>
              <a:gd name="connsiteX2306" fmla="*/ 493077 w 1541218"/>
              <a:gd name="connsiteY2306" fmla="*/ 144528 h 474474"/>
              <a:gd name="connsiteX2307" fmla="*/ 490238 w 1541218"/>
              <a:gd name="connsiteY2307" fmla="*/ 149183 h 474474"/>
              <a:gd name="connsiteX2308" fmla="*/ 487249 w 1541218"/>
              <a:gd name="connsiteY2308" fmla="*/ 153876 h 474474"/>
              <a:gd name="connsiteX2309" fmla="*/ 485773 w 1541218"/>
              <a:gd name="connsiteY2309" fmla="*/ 156184 h 474474"/>
              <a:gd name="connsiteX2310" fmla="*/ 484183 w 1541218"/>
              <a:gd name="connsiteY2310" fmla="*/ 158568 h 474474"/>
              <a:gd name="connsiteX2311" fmla="*/ 482632 w 1541218"/>
              <a:gd name="connsiteY2311" fmla="*/ 160915 h 474474"/>
              <a:gd name="connsiteX2312" fmla="*/ 481004 w 1541218"/>
              <a:gd name="connsiteY2312" fmla="*/ 163261 h 474474"/>
              <a:gd name="connsiteX2313" fmla="*/ 479339 w 1541218"/>
              <a:gd name="connsiteY2313" fmla="*/ 165645 h 474474"/>
              <a:gd name="connsiteX2314" fmla="*/ 477636 w 1541218"/>
              <a:gd name="connsiteY2314" fmla="*/ 168029 h 474474"/>
              <a:gd name="connsiteX2315" fmla="*/ 475895 w 1541218"/>
              <a:gd name="connsiteY2315" fmla="*/ 170414 h 474474"/>
              <a:gd name="connsiteX2316" fmla="*/ 474117 w 1541218"/>
              <a:gd name="connsiteY2316" fmla="*/ 172836 h 474474"/>
              <a:gd name="connsiteX2317" fmla="*/ 472262 w 1541218"/>
              <a:gd name="connsiteY2317" fmla="*/ 175220 h 474474"/>
              <a:gd name="connsiteX2318" fmla="*/ 470370 w 1541218"/>
              <a:gd name="connsiteY2318" fmla="*/ 177642 h 474474"/>
              <a:gd name="connsiteX2319" fmla="*/ 468440 w 1541218"/>
              <a:gd name="connsiteY2319" fmla="*/ 180102 h 474474"/>
              <a:gd name="connsiteX2320" fmla="*/ 466434 w 1541218"/>
              <a:gd name="connsiteY2320" fmla="*/ 182562 h 474474"/>
              <a:gd name="connsiteX2321" fmla="*/ 461212 w 1541218"/>
              <a:gd name="connsiteY2321" fmla="*/ 188617 h 474474"/>
              <a:gd name="connsiteX2322" fmla="*/ 455724 w 1541218"/>
              <a:gd name="connsiteY2322" fmla="*/ 194407 h 474474"/>
              <a:gd name="connsiteX2323" fmla="*/ 449934 w 1541218"/>
              <a:gd name="connsiteY2323" fmla="*/ 199894 h 474474"/>
              <a:gd name="connsiteX2324" fmla="*/ 443803 w 1541218"/>
              <a:gd name="connsiteY2324" fmla="*/ 205117 h 474474"/>
              <a:gd name="connsiteX2325" fmla="*/ 437407 w 1541218"/>
              <a:gd name="connsiteY2325" fmla="*/ 210037 h 474474"/>
              <a:gd name="connsiteX2326" fmla="*/ 430747 w 1541218"/>
              <a:gd name="connsiteY2326" fmla="*/ 214616 h 474474"/>
              <a:gd name="connsiteX2327" fmla="*/ 423859 w 1541218"/>
              <a:gd name="connsiteY2327" fmla="*/ 218817 h 474474"/>
              <a:gd name="connsiteX2328" fmla="*/ 416706 w 1541218"/>
              <a:gd name="connsiteY2328" fmla="*/ 222677 h 474474"/>
              <a:gd name="connsiteX2329" fmla="*/ 409289 w 1541218"/>
              <a:gd name="connsiteY2329" fmla="*/ 226196 h 474474"/>
              <a:gd name="connsiteX2330" fmla="*/ 401720 w 1541218"/>
              <a:gd name="connsiteY2330" fmla="*/ 229300 h 474474"/>
              <a:gd name="connsiteX2331" fmla="*/ 393924 w 1541218"/>
              <a:gd name="connsiteY2331" fmla="*/ 232024 h 474474"/>
              <a:gd name="connsiteX2332" fmla="*/ 385939 w 1541218"/>
              <a:gd name="connsiteY2332" fmla="*/ 234333 h 474474"/>
              <a:gd name="connsiteX2333" fmla="*/ 377764 w 1541218"/>
              <a:gd name="connsiteY2333" fmla="*/ 236149 h 474474"/>
              <a:gd name="connsiteX2334" fmla="*/ 369476 w 1541218"/>
              <a:gd name="connsiteY2334" fmla="*/ 237625 h 474474"/>
              <a:gd name="connsiteX2335" fmla="*/ 360999 w 1541218"/>
              <a:gd name="connsiteY2335" fmla="*/ 238534 h 474474"/>
              <a:gd name="connsiteX2336" fmla="*/ 352408 w 1541218"/>
              <a:gd name="connsiteY2336" fmla="*/ 239063 h 474474"/>
              <a:gd name="connsiteX2337" fmla="*/ 343666 w 1541218"/>
              <a:gd name="connsiteY2337" fmla="*/ 239026 h 474474"/>
              <a:gd name="connsiteX2338" fmla="*/ 334849 w 1541218"/>
              <a:gd name="connsiteY2338" fmla="*/ 238496 h 474474"/>
              <a:gd name="connsiteX2339" fmla="*/ 325955 w 1541218"/>
              <a:gd name="connsiteY2339" fmla="*/ 237512 h 474474"/>
              <a:gd name="connsiteX2340" fmla="*/ 316948 w 1541218"/>
              <a:gd name="connsiteY2340" fmla="*/ 235922 h 474474"/>
              <a:gd name="connsiteX2341" fmla="*/ 307865 w 1541218"/>
              <a:gd name="connsiteY2341" fmla="*/ 233765 h 474474"/>
              <a:gd name="connsiteX2342" fmla="*/ 298745 w 1541218"/>
              <a:gd name="connsiteY2342" fmla="*/ 231116 h 474474"/>
              <a:gd name="connsiteX2343" fmla="*/ 289587 w 1541218"/>
              <a:gd name="connsiteY2343" fmla="*/ 227862 h 474474"/>
              <a:gd name="connsiteX2344" fmla="*/ 280390 w 1541218"/>
              <a:gd name="connsiteY2344" fmla="*/ 224001 h 474474"/>
              <a:gd name="connsiteX2345" fmla="*/ 271194 w 1541218"/>
              <a:gd name="connsiteY2345" fmla="*/ 219574 h 474474"/>
              <a:gd name="connsiteX2346" fmla="*/ 261998 w 1541218"/>
              <a:gd name="connsiteY2346" fmla="*/ 214427 h 474474"/>
              <a:gd name="connsiteX2347" fmla="*/ 252802 w 1541218"/>
              <a:gd name="connsiteY2347" fmla="*/ 208750 h 474474"/>
              <a:gd name="connsiteX2348" fmla="*/ 243643 w 1541218"/>
              <a:gd name="connsiteY2348" fmla="*/ 202354 h 474474"/>
              <a:gd name="connsiteX2349" fmla="*/ 234523 w 1541218"/>
              <a:gd name="connsiteY2349" fmla="*/ 195277 h 474474"/>
              <a:gd name="connsiteX2350" fmla="*/ 225478 w 1541218"/>
              <a:gd name="connsiteY2350" fmla="*/ 187595 h 474474"/>
              <a:gd name="connsiteX2351" fmla="*/ 216471 w 1541218"/>
              <a:gd name="connsiteY2351" fmla="*/ 179156 h 474474"/>
              <a:gd name="connsiteX2352" fmla="*/ 207577 w 1541218"/>
              <a:gd name="connsiteY2352" fmla="*/ 169997 h 474474"/>
              <a:gd name="connsiteX2353" fmla="*/ 205307 w 1541218"/>
              <a:gd name="connsiteY2353" fmla="*/ 167537 h 474474"/>
              <a:gd name="connsiteX2354" fmla="*/ 202960 w 1541218"/>
              <a:gd name="connsiteY2354" fmla="*/ 165040 h 474474"/>
              <a:gd name="connsiteX2355" fmla="*/ 200576 w 1541218"/>
              <a:gd name="connsiteY2355" fmla="*/ 162542 h 474474"/>
              <a:gd name="connsiteX2356" fmla="*/ 198116 w 1541218"/>
              <a:gd name="connsiteY2356" fmla="*/ 160082 h 474474"/>
              <a:gd name="connsiteX2357" fmla="*/ 195618 w 1541218"/>
              <a:gd name="connsiteY2357" fmla="*/ 157622 h 474474"/>
              <a:gd name="connsiteX2358" fmla="*/ 193083 w 1541218"/>
              <a:gd name="connsiteY2358" fmla="*/ 155200 h 474474"/>
              <a:gd name="connsiteX2359" fmla="*/ 190509 w 1541218"/>
              <a:gd name="connsiteY2359" fmla="*/ 152854 h 474474"/>
              <a:gd name="connsiteX2360" fmla="*/ 187860 w 1541218"/>
              <a:gd name="connsiteY2360" fmla="*/ 150545 h 474474"/>
              <a:gd name="connsiteX2361" fmla="*/ 185136 w 1541218"/>
              <a:gd name="connsiteY2361" fmla="*/ 148313 h 474474"/>
              <a:gd name="connsiteX2362" fmla="*/ 182373 w 1541218"/>
              <a:gd name="connsiteY2362" fmla="*/ 146231 h 474474"/>
              <a:gd name="connsiteX2363" fmla="*/ 179535 w 1541218"/>
              <a:gd name="connsiteY2363" fmla="*/ 144225 h 474474"/>
              <a:gd name="connsiteX2364" fmla="*/ 176658 w 1541218"/>
              <a:gd name="connsiteY2364" fmla="*/ 142333 h 474474"/>
              <a:gd name="connsiteX2365" fmla="*/ 173707 w 1541218"/>
              <a:gd name="connsiteY2365" fmla="*/ 140630 h 474474"/>
              <a:gd name="connsiteX2366" fmla="*/ 170717 w 1541218"/>
              <a:gd name="connsiteY2366" fmla="*/ 139041 h 474474"/>
              <a:gd name="connsiteX2367" fmla="*/ 167614 w 1541218"/>
              <a:gd name="connsiteY2367" fmla="*/ 137603 h 474474"/>
              <a:gd name="connsiteX2368" fmla="*/ 164510 w 1541218"/>
              <a:gd name="connsiteY2368" fmla="*/ 136392 h 474474"/>
              <a:gd name="connsiteX2369" fmla="*/ 161293 w 1541218"/>
              <a:gd name="connsiteY2369" fmla="*/ 135408 h 474474"/>
              <a:gd name="connsiteX2370" fmla="*/ 158077 w 1541218"/>
              <a:gd name="connsiteY2370" fmla="*/ 134613 h 474474"/>
              <a:gd name="connsiteX2371" fmla="*/ 154784 w 1541218"/>
              <a:gd name="connsiteY2371" fmla="*/ 134007 h 474474"/>
              <a:gd name="connsiteX2372" fmla="*/ 151416 w 1541218"/>
              <a:gd name="connsiteY2372" fmla="*/ 133667 h 474474"/>
              <a:gd name="connsiteX2373" fmla="*/ 147972 w 1541218"/>
              <a:gd name="connsiteY2373" fmla="*/ 133629 h 474474"/>
              <a:gd name="connsiteX2374" fmla="*/ 144491 w 1541218"/>
              <a:gd name="connsiteY2374" fmla="*/ 133818 h 474474"/>
              <a:gd name="connsiteX2375" fmla="*/ 140933 w 1541218"/>
              <a:gd name="connsiteY2375" fmla="*/ 134310 h 474474"/>
              <a:gd name="connsiteX2376" fmla="*/ 137338 w 1541218"/>
              <a:gd name="connsiteY2376" fmla="*/ 135067 h 474474"/>
              <a:gd name="connsiteX2377" fmla="*/ 133629 w 1541218"/>
              <a:gd name="connsiteY2377" fmla="*/ 136202 h 474474"/>
              <a:gd name="connsiteX2378" fmla="*/ 129883 w 1541218"/>
              <a:gd name="connsiteY2378" fmla="*/ 137678 h 474474"/>
              <a:gd name="connsiteX2379" fmla="*/ 126098 w 1541218"/>
              <a:gd name="connsiteY2379" fmla="*/ 139419 h 474474"/>
              <a:gd name="connsiteX2380" fmla="*/ 122200 w 1541218"/>
              <a:gd name="connsiteY2380" fmla="*/ 141576 h 474474"/>
              <a:gd name="connsiteX2381" fmla="*/ 118264 w 1541218"/>
              <a:gd name="connsiteY2381" fmla="*/ 144112 h 474474"/>
              <a:gd name="connsiteX2382" fmla="*/ 114253 w 1541218"/>
              <a:gd name="connsiteY2382" fmla="*/ 146988 h 474474"/>
              <a:gd name="connsiteX2383" fmla="*/ 110203 w 1541218"/>
              <a:gd name="connsiteY2383" fmla="*/ 150318 h 474474"/>
              <a:gd name="connsiteX2384" fmla="*/ 106040 w 1541218"/>
              <a:gd name="connsiteY2384" fmla="*/ 154065 h 474474"/>
              <a:gd name="connsiteX2385" fmla="*/ 102597 w 1541218"/>
              <a:gd name="connsiteY2385" fmla="*/ 156184 h 474474"/>
              <a:gd name="connsiteX2386" fmla="*/ 99077 w 1541218"/>
              <a:gd name="connsiteY2386" fmla="*/ 158266 h 474474"/>
              <a:gd name="connsiteX2387" fmla="*/ 97336 w 1541218"/>
              <a:gd name="connsiteY2387" fmla="*/ 159250 h 474474"/>
              <a:gd name="connsiteX2388" fmla="*/ 95520 w 1541218"/>
              <a:gd name="connsiteY2388" fmla="*/ 160271 h 474474"/>
              <a:gd name="connsiteX2389" fmla="*/ 93741 w 1541218"/>
              <a:gd name="connsiteY2389" fmla="*/ 161293 h 474474"/>
              <a:gd name="connsiteX2390" fmla="*/ 91887 w 1541218"/>
              <a:gd name="connsiteY2390" fmla="*/ 162239 h 474474"/>
              <a:gd name="connsiteX2391" fmla="*/ 90032 w 1541218"/>
              <a:gd name="connsiteY2391" fmla="*/ 163223 h 474474"/>
              <a:gd name="connsiteX2392" fmla="*/ 88178 w 1541218"/>
              <a:gd name="connsiteY2392" fmla="*/ 164169 h 474474"/>
              <a:gd name="connsiteX2393" fmla="*/ 86286 w 1541218"/>
              <a:gd name="connsiteY2393" fmla="*/ 165040 h 474474"/>
              <a:gd name="connsiteX2394" fmla="*/ 84356 w 1541218"/>
              <a:gd name="connsiteY2394" fmla="*/ 165910 h 474474"/>
              <a:gd name="connsiteX2395" fmla="*/ 82463 w 1541218"/>
              <a:gd name="connsiteY2395" fmla="*/ 166781 h 474474"/>
              <a:gd name="connsiteX2396" fmla="*/ 80495 w 1541218"/>
              <a:gd name="connsiteY2396" fmla="*/ 167575 h 474474"/>
              <a:gd name="connsiteX2397" fmla="*/ 78527 w 1541218"/>
              <a:gd name="connsiteY2397" fmla="*/ 168408 h 474474"/>
              <a:gd name="connsiteX2398" fmla="*/ 76560 w 1541218"/>
              <a:gd name="connsiteY2398" fmla="*/ 169165 h 474474"/>
              <a:gd name="connsiteX2399" fmla="*/ 74554 w 1541218"/>
              <a:gd name="connsiteY2399" fmla="*/ 169884 h 474474"/>
              <a:gd name="connsiteX2400" fmla="*/ 72472 w 1541218"/>
              <a:gd name="connsiteY2400" fmla="*/ 170603 h 474474"/>
              <a:gd name="connsiteX2401" fmla="*/ 70429 w 1541218"/>
              <a:gd name="connsiteY2401" fmla="*/ 171246 h 474474"/>
              <a:gd name="connsiteX2402" fmla="*/ 68309 w 1541218"/>
              <a:gd name="connsiteY2402" fmla="*/ 171852 h 474474"/>
              <a:gd name="connsiteX2403" fmla="*/ 66228 w 1541218"/>
              <a:gd name="connsiteY2403" fmla="*/ 172419 h 474474"/>
              <a:gd name="connsiteX2404" fmla="*/ 64071 w 1541218"/>
              <a:gd name="connsiteY2404" fmla="*/ 172987 h 474474"/>
              <a:gd name="connsiteX2405" fmla="*/ 61914 w 1541218"/>
              <a:gd name="connsiteY2405" fmla="*/ 173479 h 474474"/>
              <a:gd name="connsiteX2406" fmla="*/ 59719 w 1541218"/>
              <a:gd name="connsiteY2406" fmla="*/ 173933 h 474474"/>
              <a:gd name="connsiteX2407" fmla="*/ 57486 w 1541218"/>
              <a:gd name="connsiteY2407" fmla="*/ 174349 h 474474"/>
              <a:gd name="connsiteX2408" fmla="*/ 55215 w 1541218"/>
              <a:gd name="connsiteY2408" fmla="*/ 174690 h 474474"/>
              <a:gd name="connsiteX2409" fmla="*/ 52945 w 1541218"/>
              <a:gd name="connsiteY2409" fmla="*/ 175031 h 474474"/>
              <a:gd name="connsiteX2410" fmla="*/ 50636 w 1541218"/>
              <a:gd name="connsiteY2410" fmla="*/ 175258 h 474474"/>
              <a:gd name="connsiteX2411" fmla="*/ 48290 w 1541218"/>
              <a:gd name="connsiteY2411" fmla="*/ 175447 h 474474"/>
              <a:gd name="connsiteX2412" fmla="*/ 45905 w 1541218"/>
              <a:gd name="connsiteY2412" fmla="*/ 175598 h 474474"/>
              <a:gd name="connsiteX2413" fmla="*/ 43483 w 1541218"/>
              <a:gd name="connsiteY2413" fmla="*/ 175674 h 474474"/>
              <a:gd name="connsiteX2414" fmla="*/ 41061 w 1541218"/>
              <a:gd name="connsiteY2414" fmla="*/ 175712 h 474474"/>
              <a:gd name="connsiteX2415" fmla="*/ 39434 w 1541218"/>
              <a:gd name="connsiteY2415" fmla="*/ 175712 h 474474"/>
              <a:gd name="connsiteX2416" fmla="*/ 37882 w 1541218"/>
              <a:gd name="connsiteY2416" fmla="*/ 175674 h 474474"/>
              <a:gd name="connsiteX2417" fmla="*/ 36369 w 1541218"/>
              <a:gd name="connsiteY2417" fmla="*/ 175598 h 474474"/>
              <a:gd name="connsiteX2418" fmla="*/ 34817 w 1541218"/>
              <a:gd name="connsiteY2418" fmla="*/ 175485 h 474474"/>
              <a:gd name="connsiteX2419" fmla="*/ 33341 w 1541218"/>
              <a:gd name="connsiteY2419" fmla="*/ 175371 h 474474"/>
              <a:gd name="connsiteX2420" fmla="*/ 31903 w 1541218"/>
              <a:gd name="connsiteY2420" fmla="*/ 175258 h 474474"/>
              <a:gd name="connsiteX2421" fmla="*/ 30465 w 1541218"/>
              <a:gd name="connsiteY2421" fmla="*/ 175069 h 474474"/>
              <a:gd name="connsiteX2422" fmla="*/ 29027 w 1541218"/>
              <a:gd name="connsiteY2422" fmla="*/ 174841 h 474474"/>
              <a:gd name="connsiteX2423" fmla="*/ 27627 w 1541218"/>
              <a:gd name="connsiteY2423" fmla="*/ 174652 h 474474"/>
              <a:gd name="connsiteX2424" fmla="*/ 26264 w 1541218"/>
              <a:gd name="connsiteY2424" fmla="*/ 174425 h 474474"/>
              <a:gd name="connsiteX2425" fmla="*/ 24902 w 1541218"/>
              <a:gd name="connsiteY2425" fmla="*/ 174160 h 474474"/>
              <a:gd name="connsiteX2426" fmla="*/ 23577 w 1541218"/>
              <a:gd name="connsiteY2426" fmla="*/ 173858 h 474474"/>
              <a:gd name="connsiteX2427" fmla="*/ 22215 w 1541218"/>
              <a:gd name="connsiteY2427" fmla="*/ 173517 h 474474"/>
              <a:gd name="connsiteX2428" fmla="*/ 20928 w 1541218"/>
              <a:gd name="connsiteY2428" fmla="*/ 173176 h 474474"/>
              <a:gd name="connsiteX2429" fmla="*/ 19641 w 1541218"/>
              <a:gd name="connsiteY2429" fmla="*/ 172836 h 474474"/>
              <a:gd name="connsiteX2430" fmla="*/ 18392 w 1541218"/>
              <a:gd name="connsiteY2430" fmla="*/ 172419 h 474474"/>
              <a:gd name="connsiteX2431" fmla="*/ 17144 w 1541218"/>
              <a:gd name="connsiteY2431" fmla="*/ 172003 h 474474"/>
              <a:gd name="connsiteX2432" fmla="*/ 15895 w 1541218"/>
              <a:gd name="connsiteY2432" fmla="*/ 171587 h 474474"/>
              <a:gd name="connsiteX2433" fmla="*/ 14684 w 1541218"/>
              <a:gd name="connsiteY2433" fmla="*/ 171095 h 474474"/>
              <a:gd name="connsiteX2434" fmla="*/ 13511 w 1541218"/>
              <a:gd name="connsiteY2434" fmla="*/ 170641 h 474474"/>
              <a:gd name="connsiteX2435" fmla="*/ 12300 w 1541218"/>
              <a:gd name="connsiteY2435" fmla="*/ 170149 h 474474"/>
              <a:gd name="connsiteX2436" fmla="*/ 11126 w 1541218"/>
              <a:gd name="connsiteY2436" fmla="*/ 169619 h 474474"/>
              <a:gd name="connsiteX2437" fmla="*/ 9991 w 1541218"/>
              <a:gd name="connsiteY2437" fmla="*/ 169089 h 474474"/>
              <a:gd name="connsiteX2438" fmla="*/ 8818 w 1541218"/>
              <a:gd name="connsiteY2438" fmla="*/ 168484 h 474474"/>
              <a:gd name="connsiteX2439" fmla="*/ 7682 w 1541218"/>
              <a:gd name="connsiteY2439" fmla="*/ 167916 h 474474"/>
              <a:gd name="connsiteX2440" fmla="*/ 6585 w 1541218"/>
              <a:gd name="connsiteY2440" fmla="*/ 167273 h 474474"/>
              <a:gd name="connsiteX2441" fmla="*/ 5450 w 1541218"/>
              <a:gd name="connsiteY2441" fmla="*/ 166667 h 474474"/>
              <a:gd name="connsiteX2442" fmla="*/ 4352 w 1541218"/>
              <a:gd name="connsiteY2442" fmla="*/ 165986 h 474474"/>
              <a:gd name="connsiteX2443" fmla="*/ 3255 w 1541218"/>
              <a:gd name="connsiteY2443" fmla="*/ 165343 h 474474"/>
              <a:gd name="connsiteX2444" fmla="*/ 2157 w 1541218"/>
              <a:gd name="connsiteY2444" fmla="*/ 164623 h 474474"/>
              <a:gd name="connsiteX2445" fmla="*/ 1060 w 1541218"/>
              <a:gd name="connsiteY2445" fmla="*/ 163904 h 474474"/>
              <a:gd name="connsiteX2446" fmla="*/ 0 w 1541218"/>
              <a:gd name="connsiteY2446" fmla="*/ 163185 h 474474"/>
              <a:gd name="connsiteX2447" fmla="*/ 3822 w 1541218"/>
              <a:gd name="connsiteY2447" fmla="*/ 164586 h 474474"/>
              <a:gd name="connsiteX2448" fmla="*/ 7720 w 1541218"/>
              <a:gd name="connsiteY2448" fmla="*/ 165797 h 474474"/>
              <a:gd name="connsiteX2449" fmla="*/ 11543 w 1541218"/>
              <a:gd name="connsiteY2449" fmla="*/ 166818 h 474474"/>
              <a:gd name="connsiteX2450" fmla="*/ 15365 w 1541218"/>
              <a:gd name="connsiteY2450" fmla="*/ 167727 h 474474"/>
              <a:gd name="connsiteX2451" fmla="*/ 19225 w 1541218"/>
              <a:gd name="connsiteY2451" fmla="*/ 168370 h 474474"/>
              <a:gd name="connsiteX2452" fmla="*/ 23047 w 1541218"/>
              <a:gd name="connsiteY2452" fmla="*/ 168862 h 474474"/>
              <a:gd name="connsiteX2453" fmla="*/ 26832 w 1541218"/>
              <a:gd name="connsiteY2453" fmla="*/ 169240 h 474474"/>
              <a:gd name="connsiteX2454" fmla="*/ 30692 w 1541218"/>
              <a:gd name="connsiteY2454" fmla="*/ 169430 h 474474"/>
              <a:gd name="connsiteX2455" fmla="*/ 34476 w 1541218"/>
              <a:gd name="connsiteY2455" fmla="*/ 169468 h 474474"/>
              <a:gd name="connsiteX2456" fmla="*/ 38223 w 1541218"/>
              <a:gd name="connsiteY2456" fmla="*/ 169354 h 474474"/>
              <a:gd name="connsiteX2457" fmla="*/ 42045 w 1541218"/>
              <a:gd name="connsiteY2457" fmla="*/ 169051 h 474474"/>
              <a:gd name="connsiteX2458" fmla="*/ 45754 w 1541218"/>
              <a:gd name="connsiteY2458" fmla="*/ 168597 h 474474"/>
              <a:gd name="connsiteX2459" fmla="*/ 49501 w 1541218"/>
              <a:gd name="connsiteY2459" fmla="*/ 168029 h 474474"/>
              <a:gd name="connsiteX2460" fmla="*/ 53209 w 1541218"/>
              <a:gd name="connsiteY2460" fmla="*/ 167310 h 474474"/>
              <a:gd name="connsiteX2461" fmla="*/ 56918 w 1541218"/>
              <a:gd name="connsiteY2461" fmla="*/ 166440 h 474474"/>
              <a:gd name="connsiteX2462" fmla="*/ 60589 w 1541218"/>
              <a:gd name="connsiteY2462" fmla="*/ 165456 h 474474"/>
              <a:gd name="connsiteX2463" fmla="*/ 64222 w 1541218"/>
              <a:gd name="connsiteY2463" fmla="*/ 164321 h 474474"/>
              <a:gd name="connsiteX2464" fmla="*/ 67855 w 1541218"/>
              <a:gd name="connsiteY2464" fmla="*/ 163072 h 474474"/>
              <a:gd name="connsiteX2465" fmla="*/ 71451 w 1541218"/>
              <a:gd name="connsiteY2465" fmla="*/ 161634 h 474474"/>
              <a:gd name="connsiteX2466" fmla="*/ 75008 w 1541218"/>
              <a:gd name="connsiteY2466" fmla="*/ 160158 h 474474"/>
              <a:gd name="connsiteX2467" fmla="*/ 78565 w 1541218"/>
              <a:gd name="connsiteY2467" fmla="*/ 158531 h 474474"/>
              <a:gd name="connsiteX2468" fmla="*/ 82047 w 1541218"/>
              <a:gd name="connsiteY2468" fmla="*/ 156752 h 474474"/>
              <a:gd name="connsiteX2469" fmla="*/ 85529 w 1541218"/>
              <a:gd name="connsiteY2469" fmla="*/ 154897 h 474474"/>
              <a:gd name="connsiteX2470" fmla="*/ 88973 w 1541218"/>
              <a:gd name="connsiteY2470" fmla="*/ 152930 h 474474"/>
              <a:gd name="connsiteX2471" fmla="*/ 92379 w 1541218"/>
              <a:gd name="connsiteY2471" fmla="*/ 150886 h 474474"/>
              <a:gd name="connsiteX2472" fmla="*/ 95785 w 1541218"/>
              <a:gd name="connsiteY2472" fmla="*/ 148691 h 474474"/>
              <a:gd name="connsiteX2473" fmla="*/ 99115 w 1541218"/>
              <a:gd name="connsiteY2473" fmla="*/ 146382 h 474474"/>
              <a:gd name="connsiteX2474" fmla="*/ 102407 w 1541218"/>
              <a:gd name="connsiteY2474" fmla="*/ 143998 h 474474"/>
              <a:gd name="connsiteX2475" fmla="*/ 105662 w 1541218"/>
              <a:gd name="connsiteY2475" fmla="*/ 141538 h 474474"/>
              <a:gd name="connsiteX2476" fmla="*/ 108879 w 1541218"/>
              <a:gd name="connsiteY2476" fmla="*/ 138965 h 474474"/>
              <a:gd name="connsiteX2477" fmla="*/ 112058 w 1541218"/>
              <a:gd name="connsiteY2477" fmla="*/ 136316 h 474474"/>
              <a:gd name="connsiteX2478" fmla="*/ 115161 w 1541218"/>
              <a:gd name="connsiteY2478" fmla="*/ 133591 h 474474"/>
              <a:gd name="connsiteX2479" fmla="*/ 119551 w 1541218"/>
              <a:gd name="connsiteY2479" fmla="*/ 130109 h 474474"/>
              <a:gd name="connsiteX2480" fmla="*/ 123941 w 1541218"/>
              <a:gd name="connsiteY2480" fmla="*/ 127271 h 474474"/>
              <a:gd name="connsiteX2481" fmla="*/ 128369 w 1541218"/>
              <a:gd name="connsiteY2481" fmla="*/ 124925 h 474474"/>
              <a:gd name="connsiteX2482" fmla="*/ 132759 w 1541218"/>
              <a:gd name="connsiteY2482" fmla="*/ 123070 h 474474"/>
              <a:gd name="connsiteX2483" fmla="*/ 137111 w 1541218"/>
              <a:gd name="connsiteY2483" fmla="*/ 121746 h 474474"/>
              <a:gd name="connsiteX2484" fmla="*/ 141501 w 1541218"/>
              <a:gd name="connsiteY2484" fmla="*/ 120875 h 474474"/>
              <a:gd name="connsiteX2485" fmla="*/ 145853 w 1541218"/>
              <a:gd name="connsiteY2485" fmla="*/ 120459 h 474474"/>
              <a:gd name="connsiteX2486" fmla="*/ 150243 w 1541218"/>
              <a:gd name="connsiteY2486" fmla="*/ 120459 h 474474"/>
              <a:gd name="connsiteX2487" fmla="*/ 154595 w 1541218"/>
              <a:gd name="connsiteY2487" fmla="*/ 120875 h 474474"/>
              <a:gd name="connsiteX2488" fmla="*/ 158871 w 1541218"/>
              <a:gd name="connsiteY2488" fmla="*/ 121594 h 474474"/>
              <a:gd name="connsiteX2489" fmla="*/ 163186 w 1541218"/>
              <a:gd name="connsiteY2489" fmla="*/ 122730 h 474474"/>
              <a:gd name="connsiteX2490" fmla="*/ 167500 w 1541218"/>
              <a:gd name="connsiteY2490" fmla="*/ 124168 h 474474"/>
              <a:gd name="connsiteX2491" fmla="*/ 171701 w 1541218"/>
              <a:gd name="connsiteY2491" fmla="*/ 125909 h 474474"/>
              <a:gd name="connsiteX2492" fmla="*/ 175939 w 1541218"/>
              <a:gd name="connsiteY2492" fmla="*/ 127914 h 474474"/>
              <a:gd name="connsiteX2493" fmla="*/ 180178 w 1541218"/>
              <a:gd name="connsiteY2493" fmla="*/ 130185 h 474474"/>
              <a:gd name="connsiteX2494" fmla="*/ 184303 w 1541218"/>
              <a:gd name="connsiteY2494" fmla="*/ 132721 h 474474"/>
              <a:gd name="connsiteX2495" fmla="*/ 188428 w 1541218"/>
              <a:gd name="connsiteY2495" fmla="*/ 135445 h 474474"/>
              <a:gd name="connsiteX2496" fmla="*/ 192553 w 1541218"/>
              <a:gd name="connsiteY2496" fmla="*/ 138322 h 474474"/>
              <a:gd name="connsiteX2497" fmla="*/ 196565 w 1541218"/>
              <a:gd name="connsiteY2497" fmla="*/ 141387 h 474474"/>
              <a:gd name="connsiteX2498" fmla="*/ 200576 w 1541218"/>
              <a:gd name="connsiteY2498" fmla="*/ 144566 h 474474"/>
              <a:gd name="connsiteX2499" fmla="*/ 204512 w 1541218"/>
              <a:gd name="connsiteY2499" fmla="*/ 147896 h 474474"/>
              <a:gd name="connsiteX2500" fmla="*/ 208410 w 1541218"/>
              <a:gd name="connsiteY2500" fmla="*/ 151264 h 474474"/>
              <a:gd name="connsiteX2501" fmla="*/ 212270 w 1541218"/>
              <a:gd name="connsiteY2501" fmla="*/ 154746 h 474474"/>
              <a:gd name="connsiteX2502" fmla="*/ 216055 w 1541218"/>
              <a:gd name="connsiteY2502" fmla="*/ 158228 h 474474"/>
              <a:gd name="connsiteX2503" fmla="*/ 219763 w 1541218"/>
              <a:gd name="connsiteY2503" fmla="*/ 161747 h 474474"/>
              <a:gd name="connsiteX2504" fmla="*/ 223434 w 1541218"/>
              <a:gd name="connsiteY2504" fmla="*/ 165229 h 474474"/>
              <a:gd name="connsiteX2505" fmla="*/ 227067 w 1541218"/>
              <a:gd name="connsiteY2505" fmla="*/ 168711 h 474474"/>
              <a:gd name="connsiteX2506" fmla="*/ 230625 w 1541218"/>
              <a:gd name="connsiteY2506" fmla="*/ 172155 h 474474"/>
              <a:gd name="connsiteX2507" fmla="*/ 234106 w 1541218"/>
              <a:gd name="connsiteY2507" fmla="*/ 175485 h 474474"/>
              <a:gd name="connsiteX2508" fmla="*/ 237512 w 1541218"/>
              <a:gd name="connsiteY2508" fmla="*/ 178739 h 474474"/>
              <a:gd name="connsiteX2509" fmla="*/ 240843 w 1541218"/>
              <a:gd name="connsiteY2509" fmla="*/ 181843 h 474474"/>
              <a:gd name="connsiteX2510" fmla="*/ 244060 w 1541218"/>
              <a:gd name="connsiteY2510" fmla="*/ 184832 h 474474"/>
              <a:gd name="connsiteX2511" fmla="*/ 250228 w 1541218"/>
              <a:gd name="connsiteY2511" fmla="*/ 190093 h 474474"/>
              <a:gd name="connsiteX2512" fmla="*/ 256510 w 1541218"/>
              <a:gd name="connsiteY2512" fmla="*/ 195050 h 474474"/>
              <a:gd name="connsiteX2513" fmla="*/ 262944 w 1541218"/>
              <a:gd name="connsiteY2513" fmla="*/ 199705 h 474474"/>
              <a:gd name="connsiteX2514" fmla="*/ 269491 w 1541218"/>
              <a:gd name="connsiteY2514" fmla="*/ 204057 h 474474"/>
              <a:gd name="connsiteX2515" fmla="*/ 276114 w 1541218"/>
              <a:gd name="connsiteY2515" fmla="*/ 208031 h 474474"/>
              <a:gd name="connsiteX2516" fmla="*/ 282850 w 1541218"/>
              <a:gd name="connsiteY2516" fmla="*/ 211664 h 474474"/>
              <a:gd name="connsiteX2517" fmla="*/ 289700 w 1541218"/>
              <a:gd name="connsiteY2517" fmla="*/ 214919 h 474474"/>
              <a:gd name="connsiteX2518" fmla="*/ 296626 w 1541218"/>
              <a:gd name="connsiteY2518" fmla="*/ 217833 h 474474"/>
              <a:gd name="connsiteX2519" fmla="*/ 303589 w 1541218"/>
              <a:gd name="connsiteY2519" fmla="*/ 220368 h 474474"/>
              <a:gd name="connsiteX2520" fmla="*/ 310666 w 1541218"/>
              <a:gd name="connsiteY2520" fmla="*/ 222525 h 474474"/>
              <a:gd name="connsiteX2521" fmla="*/ 317819 w 1541218"/>
              <a:gd name="connsiteY2521" fmla="*/ 224304 h 474474"/>
              <a:gd name="connsiteX2522" fmla="*/ 325009 w 1541218"/>
              <a:gd name="connsiteY2522" fmla="*/ 225667 h 474474"/>
              <a:gd name="connsiteX2523" fmla="*/ 332199 w 1541218"/>
              <a:gd name="connsiteY2523" fmla="*/ 226575 h 474474"/>
              <a:gd name="connsiteX2524" fmla="*/ 339466 w 1541218"/>
              <a:gd name="connsiteY2524" fmla="*/ 227142 h 474474"/>
              <a:gd name="connsiteX2525" fmla="*/ 346770 w 1541218"/>
              <a:gd name="connsiteY2525" fmla="*/ 227256 h 474474"/>
              <a:gd name="connsiteX2526" fmla="*/ 354074 w 1541218"/>
              <a:gd name="connsiteY2526" fmla="*/ 226953 h 474474"/>
              <a:gd name="connsiteX2527" fmla="*/ 361453 w 1541218"/>
              <a:gd name="connsiteY2527" fmla="*/ 226196 h 474474"/>
              <a:gd name="connsiteX2528" fmla="*/ 368757 w 1541218"/>
              <a:gd name="connsiteY2528" fmla="*/ 224985 h 474474"/>
              <a:gd name="connsiteX2529" fmla="*/ 376061 w 1541218"/>
              <a:gd name="connsiteY2529" fmla="*/ 223320 h 474474"/>
              <a:gd name="connsiteX2530" fmla="*/ 383441 w 1541218"/>
              <a:gd name="connsiteY2530" fmla="*/ 221201 h 474474"/>
              <a:gd name="connsiteX2531" fmla="*/ 390707 w 1541218"/>
              <a:gd name="connsiteY2531" fmla="*/ 218590 h 474474"/>
              <a:gd name="connsiteX2532" fmla="*/ 397973 w 1541218"/>
              <a:gd name="connsiteY2532" fmla="*/ 215524 h 474474"/>
              <a:gd name="connsiteX2533" fmla="*/ 405239 w 1541218"/>
              <a:gd name="connsiteY2533" fmla="*/ 211929 h 474474"/>
              <a:gd name="connsiteX2534" fmla="*/ 412430 w 1541218"/>
              <a:gd name="connsiteY2534" fmla="*/ 207880 h 474474"/>
              <a:gd name="connsiteX2535" fmla="*/ 419583 w 1541218"/>
              <a:gd name="connsiteY2535" fmla="*/ 203300 h 474474"/>
              <a:gd name="connsiteX2536" fmla="*/ 426659 w 1541218"/>
              <a:gd name="connsiteY2536" fmla="*/ 198191 h 474474"/>
              <a:gd name="connsiteX2537" fmla="*/ 433736 w 1541218"/>
              <a:gd name="connsiteY2537" fmla="*/ 192591 h 474474"/>
              <a:gd name="connsiteX2538" fmla="*/ 440662 w 1541218"/>
              <a:gd name="connsiteY2538" fmla="*/ 186422 h 474474"/>
              <a:gd name="connsiteX2539" fmla="*/ 447550 w 1541218"/>
              <a:gd name="connsiteY2539" fmla="*/ 179761 h 474474"/>
              <a:gd name="connsiteX2540" fmla="*/ 454286 w 1541218"/>
              <a:gd name="connsiteY2540" fmla="*/ 172533 h 474474"/>
              <a:gd name="connsiteX2541" fmla="*/ 460984 w 1541218"/>
              <a:gd name="connsiteY2541" fmla="*/ 164699 h 474474"/>
              <a:gd name="connsiteX2542" fmla="*/ 467569 w 1541218"/>
              <a:gd name="connsiteY2542" fmla="*/ 156336 h 474474"/>
              <a:gd name="connsiteX2543" fmla="*/ 469045 w 1541218"/>
              <a:gd name="connsiteY2543" fmla="*/ 154292 h 474474"/>
              <a:gd name="connsiteX2544" fmla="*/ 470521 w 1541218"/>
              <a:gd name="connsiteY2544" fmla="*/ 152248 h 474474"/>
              <a:gd name="connsiteX2545" fmla="*/ 471959 w 1541218"/>
              <a:gd name="connsiteY2545" fmla="*/ 150129 h 474474"/>
              <a:gd name="connsiteX2546" fmla="*/ 473360 w 1541218"/>
              <a:gd name="connsiteY2546" fmla="*/ 148010 h 474474"/>
              <a:gd name="connsiteX2547" fmla="*/ 474760 w 1541218"/>
              <a:gd name="connsiteY2547" fmla="*/ 145815 h 474474"/>
              <a:gd name="connsiteX2548" fmla="*/ 476122 w 1541218"/>
              <a:gd name="connsiteY2548" fmla="*/ 143695 h 474474"/>
              <a:gd name="connsiteX2549" fmla="*/ 477523 w 1541218"/>
              <a:gd name="connsiteY2549" fmla="*/ 141501 h 474474"/>
              <a:gd name="connsiteX2550" fmla="*/ 478847 w 1541218"/>
              <a:gd name="connsiteY2550" fmla="*/ 139306 h 474474"/>
              <a:gd name="connsiteX2551" fmla="*/ 481496 w 1541218"/>
              <a:gd name="connsiteY2551" fmla="*/ 134840 h 474474"/>
              <a:gd name="connsiteX2552" fmla="*/ 484070 w 1541218"/>
              <a:gd name="connsiteY2552" fmla="*/ 130374 h 474474"/>
              <a:gd name="connsiteX2553" fmla="*/ 486681 w 1541218"/>
              <a:gd name="connsiteY2553" fmla="*/ 125946 h 474474"/>
              <a:gd name="connsiteX2554" fmla="*/ 489254 w 1541218"/>
              <a:gd name="connsiteY2554" fmla="*/ 121481 h 474474"/>
              <a:gd name="connsiteX2555" fmla="*/ 491828 w 1541218"/>
              <a:gd name="connsiteY2555" fmla="*/ 117053 h 474474"/>
              <a:gd name="connsiteX2556" fmla="*/ 494401 w 1541218"/>
              <a:gd name="connsiteY2556" fmla="*/ 112739 h 474474"/>
              <a:gd name="connsiteX2557" fmla="*/ 495688 w 1541218"/>
              <a:gd name="connsiteY2557" fmla="*/ 110582 h 474474"/>
              <a:gd name="connsiteX2558" fmla="*/ 497012 w 1541218"/>
              <a:gd name="connsiteY2558" fmla="*/ 108462 h 474474"/>
              <a:gd name="connsiteX2559" fmla="*/ 498337 w 1541218"/>
              <a:gd name="connsiteY2559" fmla="*/ 106343 h 474474"/>
              <a:gd name="connsiteX2560" fmla="*/ 499662 w 1541218"/>
              <a:gd name="connsiteY2560" fmla="*/ 104299 h 474474"/>
              <a:gd name="connsiteX2561" fmla="*/ 500986 w 1541218"/>
              <a:gd name="connsiteY2561" fmla="*/ 102256 h 474474"/>
              <a:gd name="connsiteX2562" fmla="*/ 502349 w 1541218"/>
              <a:gd name="connsiteY2562" fmla="*/ 100250 h 474474"/>
              <a:gd name="connsiteX2563" fmla="*/ 503711 w 1541218"/>
              <a:gd name="connsiteY2563" fmla="*/ 98320 h 474474"/>
              <a:gd name="connsiteX2564" fmla="*/ 505149 w 1541218"/>
              <a:gd name="connsiteY2564" fmla="*/ 96390 h 474474"/>
              <a:gd name="connsiteX2565" fmla="*/ 506549 w 1541218"/>
              <a:gd name="connsiteY2565" fmla="*/ 94536 h 474474"/>
              <a:gd name="connsiteX2566" fmla="*/ 507950 w 1541218"/>
              <a:gd name="connsiteY2566" fmla="*/ 92681 h 474474"/>
              <a:gd name="connsiteX2567" fmla="*/ 509425 w 1541218"/>
              <a:gd name="connsiteY2567" fmla="*/ 90902 h 474474"/>
              <a:gd name="connsiteX2568" fmla="*/ 510939 w 1541218"/>
              <a:gd name="connsiteY2568" fmla="*/ 89162 h 474474"/>
              <a:gd name="connsiteX2569" fmla="*/ 511393 w 1541218"/>
              <a:gd name="connsiteY2569" fmla="*/ 86702 h 474474"/>
              <a:gd name="connsiteX2570" fmla="*/ 511885 w 1541218"/>
              <a:gd name="connsiteY2570" fmla="*/ 84318 h 474474"/>
              <a:gd name="connsiteX2571" fmla="*/ 512226 w 1541218"/>
              <a:gd name="connsiteY2571" fmla="*/ 81933 h 474474"/>
              <a:gd name="connsiteX2572" fmla="*/ 512529 w 1541218"/>
              <a:gd name="connsiteY2572" fmla="*/ 79587 h 474474"/>
              <a:gd name="connsiteX2573" fmla="*/ 512756 w 1541218"/>
              <a:gd name="connsiteY2573" fmla="*/ 77278 h 474474"/>
              <a:gd name="connsiteX2574" fmla="*/ 512907 w 1541218"/>
              <a:gd name="connsiteY2574" fmla="*/ 75008 h 474474"/>
              <a:gd name="connsiteX2575" fmla="*/ 513059 w 1541218"/>
              <a:gd name="connsiteY2575" fmla="*/ 72813 h 474474"/>
              <a:gd name="connsiteX2576" fmla="*/ 513134 w 1541218"/>
              <a:gd name="connsiteY2576" fmla="*/ 70618 h 474474"/>
              <a:gd name="connsiteX2577" fmla="*/ 513096 w 1541218"/>
              <a:gd name="connsiteY2577" fmla="*/ 68461 h 474474"/>
              <a:gd name="connsiteX2578" fmla="*/ 513021 w 1541218"/>
              <a:gd name="connsiteY2578" fmla="*/ 66304 h 474474"/>
              <a:gd name="connsiteX2579" fmla="*/ 512869 w 1541218"/>
              <a:gd name="connsiteY2579" fmla="*/ 64222 h 474474"/>
              <a:gd name="connsiteX2580" fmla="*/ 512680 w 1541218"/>
              <a:gd name="connsiteY2580" fmla="*/ 62179 h 474474"/>
              <a:gd name="connsiteX2581" fmla="*/ 512453 w 1541218"/>
              <a:gd name="connsiteY2581" fmla="*/ 60135 h 474474"/>
              <a:gd name="connsiteX2582" fmla="*/ 512150 w 1541218"/>
              <a:gd name="connsiteY2582" fmla="*/ 58129 h 474474"/>
              <a:gd name="connsiteX2583" fmla="*/ 511734 w 1541218"/>
              <a:gd name="connsiteY2583" fmla="*/ 56199 h 474474"/>
              <a:gd name="connsiteX2584" fmla="*/ 511318 w 1541218"/>
              <a:gd name="connsiteY2584" fmla="*/ 54269 h 474474"/>
              <a:gd name="connsiteX2585" fmla="*/ 510864 w 1541218"/>
              <a:gd name="connsiteY2585" fmla="*/ 52415 h 474474"/>
              <a:gd name="connsiteX2586" fmla="*/ 510296 w 1541218"/>
              <a:gd name="connsiteY2586" fmla="*/ 50560 h 474474"/>
              <a:gd name="connsiteX2587" fmla="*/ 509728 w 1541218"/>
              <a:gd name="connsiteY2587" fmla="*/ 48782 h 474474"/>
              <a:gd name="connsiteX2588" fmla="*/ 509047 w 1541218"/>
              <a:gd name="connsiteY2588" fmla="*/ 47003 h 474474"/>
              <a:gd name="connsiteX2589" fmla="*/ 508328 w 1541218"/>
              <a:gd name="connsiteY2589" fmla="*/ 45300 h 474474"/>
              <a:gd name="connsiteX2590" fmla="*/ 507609 w 1541218"/>
              <a:gd name="connsiteY2590" fmla="*/ 43597 h 474474"/>
              <a:gd name="connsiteX2591" fmla="*/ 506776 w 1541218"/>
              <a:gd name="connsiteY2591" fmla="*/ 41932 h 474474"/>
              <a:gd name="connsiteX2592" fmla="*/ 505906 w 1541218"/>
              <a:gd name="connsiteY2592" fmla="*/ 40342 h 474474"/>
              <a:gd name="connsiteX2593" fmla="*/ 505036 w 1541218"/>
              <a:gd name="connsiteY2593" fmla="*/ 38753 h 474474"/>
              <a:gd name="connsiteX2594" fmla="*/ 504052 w 1541218"/>
              <a:gd name="connsiteY2594" fmla="*/ 37201 h 474474"/>
              <a:gd name="connsiteX2595" fmla="*/ 503030 w 1541218"/>
              <a:gd name="connsiteY2595" fmla="*/ 35725 h 474474"/>
              <a:gd name="connsiteX2596" fmla="*/ 501970 w 1541218"/>
              <a:gd name="connsiteY2596" fmla="*/ 34287 h 474474"/>
              <a:gd name="connsiteX2597" fmla="*/ 500835 w 1541218"/>
              <a:gd name="connsiteY2597" fmla="*/ 32811 h 474474"/>
              <a:gd name="connsiteX2598" fmla="*/ 499699 w 1541218"/>
              <a:gd name="connsiteY2598" fmla="*/ 31449 h 474474"/>
              <a:gd name="connsiteX2599" fmla="*/ 498488 w 1541218"/>
              <a:gd name="connsiteY2599" fmla="*/ 30124 h 474474"/>
              <a:gd name="connsiteX2600" fmla="*/ 497202 w 1541218"/>
              <a:gd name="connsiteY2600" fmla="*/ 28800 h 474474"/>
              <a:gd name="connsiteX2601" fmla="*/ 495574 w 1541218"/>
              <a:gd name="connsiteY2601" fmla="*/ 27475 h 474474"/>
              <a:gd name="connsiteX2602" fmla="*/ 493871 w 1541218"/>
              <a:gd name="connsiteY2602" fmla="*/ 26188 h 474474"/>
              <a:gd name="connsiteX2603" fmla="*/ 492055 w 1541218"/>
              <a:gd name="connsiteY2603" fmla="*/ 24977 h 474474"/>
              <a:gd name="connsiteX2604" fmla="*/ 490238 w 1541218"/>
              <a:gd name="connsiteY2604" fmla="*/ 23842 h 474474"/>
              <a:gd name="connsiteX2605" fmla="*/ 488308 w 1541218"/>
              <a:gd name="connsiteY2605" fmla="*/ 22782 h 474474"/>
              <a:gd name="connsiteX2606" fmla="*/ 486340 w 1541218"/>
              <a:gd name="connsiteY2606" fmla="*/ 21799 h 474474"/>
              <a:gd name="connsiteX2607" fmla="*/ 484372 w 1541218"/>
              <a:gd name="connsiteY2607" fmla="*/ 20890 h 474474"/>
              <a:gd name="connsiteX2608" fmla="*/ 482291 w 1541218"/>
              <a:gd name="connsiteY2608" fmla="*/ 20096 h 474474"/>
              <a:gd name="connsiteX2609" fmla="*/ 480210 w 1541218"/>
              <a:gd name="connsiteY2609" fmla="*/ 19339 h 474474"/>
              <a:gd name="connsiteX2610" fmla="*/ 478090 w 1541218"/>
              <a:gd name="connsiteY2610" fmla="*/ 18695 h 474474"/>
              <a:gd name="connsiteX2611" fmla="*/ 475933 w 1541218"/>
              <a:gd name="connsiteY2611" fmla="*/ 18090 h 474474"/>
              <a:gd name="connsiteX2612" fmla="*/ 473776 w 1541218"/>
              <a:gd name="connsiteY2612" fmla="*/ 17598 h 474474"/>
              <a:gd name="connsiteX2613" fmla="*/ 471581 w 1541218"/>
              <a:gd name="connsiteY2613" fmla="*/ 17106 h 474474"/>
              <a:gd name="connsiteX2614" fmla="*/ 469424 w 1541218"/>
              <a:gd name="connsiteY2614" fmla="*/ 16765 h 474474"/>
              <a:gd name="connsiteX2615" fmla="*/ 467229 w 1541218"/>
              <a:gd name="connsiteY2615" fmla="*/ 16500 h 474474"/>
              <a:gd name="connsiteX2616" fmla="*/ 465034 w 1541218"/>
              <a:gd name="connsiteY2616" fmla="*/ 16311 h 474474"/>
              <a:gd name="connsiteX2617" fmla="*/ 462839 w 1541218"/>
              <a:gd name="connsiteY2617" fmla="*/ 16160 h 474474"/>
              <a:gd name="connsiteX2618" fmla="*/ 460644 w 1541218"/>
              <a:gd name="connsiteY2618" fmla="*/ 16122 h 474474"/>
              <a:gd name="connsiteX2619" fmla="*/ 458487 w 1541218"/>
              <a:gd name="connsiteY2619" fmla="*/ 16160 h 474474"/>
              <a:gd name="connsiteX2620" fmla="*/ 456330 w 1541218"/>
              <a:gd name="connsiteY2620" fmla="*/ 16311 h 474474"/>
              <a:gd name="connsiteX2621" fmla="*/ 454248 w 1541218"/>
              <a:gd name="connsiteY2621" fmla="*/ 16500 h 474474"/>
              <a:gd name="connsiteX2622" fmla="*/ 452205 w 1541218"/>
              <a:gd name="connsiteY2622" fmla="*/ 16803 h 474474"/>
              <a:gd name="connsiteX2623" fmla="*/ 450161 w 1541218"/>
              <a:gd name="connsiteY2623" fmla="*/ 17144 h 474474"/>
              <a:gd name="connsiteX2624" fmla="*/ 448155 w 1541218"/>
              <a:gd name="connsiteY2624" fmla="*/ 17636 h 474474"/>
              <a:gd name="connsiteX2625" fmla="*/ 446187 w 1541218"/>
              <a:gd name="connsiteY2625" fmla="*/ 18128 h 474474"/>
              <a:gd name="connsiteX2626" fmla="*/ 444333 w 1541218"/>
              <a:gd name="connsiteY2626" fmla="*/ 18771 h 474474"/>
              <a:gd name="connsiteX2627" fmla="*/ 442516 w 1541218"/>
              <a:gd name="connsiteY2627" fmla="*/ 19452 h 474474"/>
              <a:gd name="connsiteX2628" fmla="*/ 440775 w 1541218"/>
              <a:gd name="connsiteY2628" fmla="*/ 20247 h 474474"/>
              <a:gd name="connsiteX2629" fmla="*/ 439072 w 1541218"/>
              <a:gd name="connsiteY2629" fmla="*/ 21155 h 474474"/>
              <a:gd name="connsiteX2630" fmla="*/ 437483 w 1541218"/>
              <a:gd name="connsiteY2630" fmla="*/ 22063 h 474474"/>
              <a:gd name="connsiteX2631" fmla="*/ 435931 w 1541218"/>
              <a:gd name="connsiteY2631" fmla="*/ 23123 h 474474"/>
              <a:gd name="connsiteX2632" fmla="*/ 434493 w 1541218"/>
              <a:gd name="connsiteY2632" fmla="*/ 24258 h 474474"/>
              <a:gd name="connsiteX2633" fmla="*/ 432677 w 1541218"/>
              <a:gd name="connsiteY2633" fmla="*/ 25961 h 474474"/>
              <a:gd name="connsiteX2634" fmla="*/ 430936 w 1541218"/>
              <a:gd name="connsiteY2634" fmla="*/ 27702 h 474474"/>
              <a:gd name="connsiteX2635" fmla="*/ 429384 w 1541218"/>
              <a:gd name="connsiteY2635" fmla="*/ 29594 h 474474"/>
              <a:gd name="connsiteX2636" fmla="*/ 427908 w 1541218"/>
              <a:gd name="connsiteY2636" fmla="*/ 31525 h 474474"/>
              <a:gd name="connsiteX2637" fmla="*/ 426622 w 1541218"/>
              <a:gd name="connsiteY2637" fmla="*/ 33568 h 474474"/>
              <a:gd name="connsiteX2638" fmla="*/ 425448 w 1541218"/>
              <a:gd name="connsiteY2638" fmla="*/ 35687 h 474474"/>
              <a:gd name="connsiteX2639" fmla="*/ 424427 w 1541218"/>
              <a:gd name="connsiteY2639" fmla="*/ 37807 h 474474"/>
              <a:gd name="connsiteX2640" fmla="*/ 423594 w 1541218"/>
              <a:gd name="connsiteY2640" fmla="*/ 40040 h 474474"/>
              <a:gd name="connsiteX2641" fmla="*/ 422837 w 1541218"/>
              <a:gd name="connsiteY2641" fmla="*/ 42310 h 474474"/>
              <a:gd name="connsiteX2642" fmla="*/ 422269 w 1541218"/>
              <a:gd name="connsiteY2642" fmla="*/ 44581 h 474474"/>
              <a:gd name="connsiteX2643" fmla="*/ 421815 w 1541218"/>
              <a:gd name="connsiteY2643" fmla="*/ 46889 h 474474"/>
              <a:gd name="connsiteX2644" fmla="*/ 421513 w 1541218"/>
              <a:gd name="connsiteY2644" fmla="*/ 49198 h 474474"/>
              <a:gd name="connsiteX2645" fmla="*/ 421361 w 1541218"/>
              <a:gd name="connsiteY2645" fmla="*/ 51506 h 474474"/>
              <a:gd name="connsiteX2646" fmla="*/ 421323 w 1541218"/>
              <a:gd name="connsiteY2646" fmla="*/ 53777 h 474474"/>
              <a:gd name="connsiteX2647" fmla="*/ 421437 w 1541218"/>
              <a:gd name="connsiteY2647" fmla="*/ 56048 h 474474"/>
              <a:gd name="connsiteX2648" fmla="*/ 421664 w 1541218"/>
              <a:gd name="connsiteY2648" fmla="*/ 58281 h 474474"/>
              <a:gd name="connsiteX2649" fmla="*/ 422042 w 1541218"/>
              <a:gd name="connsiteY2649" fmla="*/ 60476 h 474474"/>
              <a:gd name="connsiteX2650" fmla="*/ 422610 w 1541218"/>
              <a:gd name="connsiteY2650" fmla="*/ 62595 h 474474"/>
              <a:gd name="connsiteX2651" fmla="*/ 423253 w 1541218"/>
              <a:gd name="connsiteY2651" fmla="*/ 64676 h 474474"/>
              <a:gd name="connsiteX2652" fmla="*/ 424086 w 1541218"/>
              <a:gd name="connsiteY2652" fmla="*/ 66682 h 474474"/>
              <a:gd name="connsiteX2653" fmla="*/ 425032 w 1541218"/>
              <a:gd name="connsiteY2653" fmla="*/ 68612 h 474474"/>
              <a:gd name="connsiteX2654" fmla="*/ 426130 w 1541218"/>
              <a:gd name="connsiteY2654" fmla="*/ 70429 h 474474"/>
              <a:gd name="connsiteX2655" fmla="*/ 427341 w 1541218"/>
              <a:gd name="connsiteY2655" fmla="*/ 72132 h 474474"/>
              <a:gd name="connsiteX2656" fmla="*/ 428703 w 1541218"/>
              <a:gd name="connsiteY2656" fmla="*/ 73721 h 474474"/>
              <a:gd name="connsiteX2657" fmla="*/ 430217 w 1541218"/>
              <a:gd name="connsiteY2657" fmla="*/ 75235 h 474474"/>
              <a:gd name="connsiteX2658" fmla="*/ 431882 w 1541218"/>
              <a:gd name="connsiteY2658" fmla="*/ 76559 h 474474"/>
              <a:gd name="connsiteX2659" fmla="*/ 433661 w 1541218"/>
              <a:gd name="connsiteY2659" fmla="*/ 77770 h 474474"/>
              <a:gd name="connsiteX2660" fmla="*/ 435629 w 1541218"/>
              <a:gd name="connsiteY2660" fmla="*/ 78830 h 474474"/>
              <a:gd name="connsiteX2661" fmla="*/ 437710 w 1541218"/>
              <a:gd name="connsiteY2661" fmla="*/ 79663 h 474474"/>
              <a:gd name="connsiteX2662" fmla="*/ 439905 w 1541218"/>
              <a:gd name="connsiteY2662" fmla="*/ 80382 h 474474"/>
              <a:gd name="connsiteX2663" fmla="*/ 442289 w 1541218"/>
              <a:gd name="connsiteY2663" fmla="*/ 80874 h 474474"/>
              <a:gd name="connsiteX2664" fmla="*/ 444749 w 1541218"/>
              <a:gd name="connsiteY2664" fmla="*/ 81214 h 474474"/>
              <a:gd name="connsiteX2665" fmla="*/ 446036 w 1541218"/>
              <a:gd name="connsiteY2665" fmla="*/ 81290 h 474474"/>
              <a:gd name="connsiteX2666" fmla="*/ 447247 w 1541218"/>
              <a:gd name="connsiteY2666" fmla="*/ 81252 h 474474"/>
              <a:gd name="connsiteX2667" fmla="*/ 448420 w 1541218"/>
              <a:gd name="connsiteY2667" fmla="*/ 81101 h 474474"/>
              <a:gd name="connsiteX2668" fmla="*/ 449555 w 1541218"/>
              <a:gd name="connsiteY2668" fmla="*/ 80912 h 474474"/>
              <a:gd name="connsiteX2669" fmla="*/ 450653 w 1541218"/>
              <a:gd name="connsiteY2669" fmla="*/ 80647 h 474474"/>
              <a:gd name="connsiteX2670" fmla="*/ 451713 w 1541218"/>
              <a:gd name="connsiteY2670" fmla="*/ 80306 h 474474"/>
              <a:gd name="connsiteX2671" fmla="*/ 452696 w 1541218"/>
              <a:gd name="connsiteY2671" fmla="*/ 79890 h 474474"/>
              <a:gd name="connsiteX2672" fmla="*/ 453643 w 1541218"/>
              <a:gd name="connsiteY2672" fmla="*/ 79436 h 474474"/>
              <a:gd name="connsiteX2673" fmla="*/ 454551 w 1541218"/>
              <a:gd name="connsiteY2673" fmla="*/ 78906 h 474474"/>
              <a:gd name="connsiteX2674" fmla="*/ 455383 w 1541218"/>
              <a:gd name="connsiteY2674" fmla="*/ 78338 h 474474"/>
              <a:gd name="connsiteX2675" fmla="*/ 456178 w 1541218"/>
              <a:gd name="connsiteY2675" fmla="*/ 77695 h 474474"/>
              <a:gd name="connsiteX2676" fmla="*/ 456935 w 1541218"/>
              <a:gd name="connsiteY2676" fmla="*/ 77014 h 474474"/>
              <a:gd name="connsiteX2677" fmla="*/ 457578 w 1541218"/>
              <a:gd name="connsiteY2677" fmla="*/ 76295 h 474474"/>
              <a:gd name="connsiteX2678" fmla="*/ 458222 w 1541218"/>
              <a:gd name="connsiteY2678" fmla="*/ 75538 h 474474"/>
              <a:gd name="connsiteX2679" fmla="*/ 458789 w 1541218"/>
              <a:gd name="connsiteY2679" fmla="*/ 74743 h 474474"/>
              <a:gd name="connsiteX2680" fmla="*/ 459319 w 1541218"/>
              <a:gd name="connsiteY2680" fmla="*/ 73910 h 474474"/>
              <a:gd name="connsiteX2681" fmla="*/ 459773 w 1541218"/>
              <a:gd name="connsiteY2681" fmla="*/ 73116 h 474474"/>
              <a:gd name="connsiteX2682" fmla="*/ 460190 w 1541218"/>
              <a:gd name="connsiteY2682" fmla="*/ 72245 h 474474"/>
              <a:gd name="connsiteX2683" fmla="*/ 460492 w 1541218"/>
              <a:gd name="connsiteY2683" fmla="*/ 71375 h 474474"/>
              <a:gd name="connsiteX2684" fmla="*/ 460757 w 1541218"/>
              <a:gd name="connsiteY2684" fmla="*/ 70504 h 474474"/>
              <a:gd name="connsiteX2685" fmla="*/ 460947 w 1541218"/>
              <a:gd name="connsiteY2685" fmla="*/ 69596 h 474474"/>
              <a:gd name="connsiteX2686" fmla="*/ 461060 w 1541218"/>
              <a:gd name="connsiteY2686" fmla="*/ 68726 h 474474"/>
              <a:gd name="connsiteX2687" fmla="*/ 461136 w 1541218"/>
              <a:gd name="connsiteY2687" fmla="*/ 67817 h 474474"/>
              <a:gd name="connsiteX2688" fmla="*/ 461136 w 1541218"/>
              <a:gd name="connsiteY2688" fmla="*/ 66947 h 474474"/>
              <a:gd name="connsiteX2689" fmla="*/ 461060 w 1541218"/>
              <a:gd name="connsiteY2689" fmla="*/ 66077 h 474474"/>
              <a:gd name="connsiteX2690" fmla="*/ 460909 w 1541218"/>
              <a:gd name="connsiteY2690" fmla="*/ 65206 h 474474"/>
              <a:gd name="connsiteX2691" fmla="*/ 460682 w 1541218"/>
              <a:gd name="connsiteY2691" fmla="*/ 64411 h 474474"/>
              <a:gd name="connsiteX2692" fmla="*/ 460417 w 1541218"/>
              <a:gd name="connsiteY2692" fmla="*/ 63579 h 474474"/>
              <a:gd name="connsiteX2693" fmla="*/ 460000 w 1541218"/>
              <a:gd name="connsiteY2693" fmla="*/ 62822 h 474474"/>
              <a:gd name="connsiteX2694" fmla="*/ 459584 w 1541218"/>
              <a:gd name="connsiteY2694" fmla="*/ 62103 h 474474"/>
              <a:gd name="connsiteX2695" fmla="*/ 459054 w 1541218"/>
              <a:gd name="connsiteY2695" fmla="*/ 61346 h 474474"/>
              <a:gd name="connsiteX2696" fmla="*/ 458449 w 1541218"/>
              <a:gd name="connsiteY2696" fmla="*/ 60665 h 474474"/>
              <a:gd name="connsiteX2697" fmla="*/ 457768 w 1541218"/>
              <a:gd name="connsiteY2697" fmla="*/ 60097 h 474474"/>
              <a:gd name="connsiteX2698" fmla="*/ 457049 w 1541218"/>
              <a:gd name="connsiteY2698" fmla="*/ 59529 h 474474"/>
              <a:gd name="connsiteX2699" fmla="*/ 456254 w 1541218"/>
              <a:gd name="connsiteY2699" fmla="*/ 58962 h 474474"/>
              <a:gd name="connsiteX2700" fmla="*/ 455459 w 1541218"/>
              <a:gd name="connsiteY2700" fmla="*/ 58432 h 474474"/>
              <a:gd name="connsiteX2701" fmla="*/ 454702 w 1541218"/>
              <a:gd name="connsiteY2701" fmla="*/ 57902 h 474474"/>
              <a:gd name="connsiteX2702" fmla="*/ 453908 w 1541218"/>
              <a:gd name="connsiteY2702" fmla="*/ 57334 h 474474"/>
              <a:gd name="connsiteX2703" fmla="*/ 453567 w 1541218"/>
              <a:gd name="connsiteY2703" fmla="*/ 57032 h 474474"/>
              <a:gd name="connsiteX2704" fmla="*/ 453264 w 1541218"/>
              <a:gd name="connsiteY2704" fmla="*/ 56767 h 474474"/>
              <a:gd name="connsiteX2705" fmla="*/ 452886 w 1541218"/>
              <a:gd name="connsiteY2705" fmla="*/ 56464 h 474474"/>
              <a:gd name="connsiteX2706" fmla="*/ 452583 w 1541218"/>
              <a:gd name="connsiteY2706" fmla="*/ 56161 h 474474"/>
              <a:gd name="connsiteX2707" fmla="*/ 452318 w 1541218"/>
              <a:gd name="connsiteY2707" fmla="*/ 55821 h 474474"/>
              <a:gd name="connsiteX2708" fmla="*/ 452053 w 1541218"/>
              <a:gd name="connsiteY2708" fmla="*/ 55480 h 474474"/>
              <a:gd name="connsiteX2709" fmla="*/ 451826 w 1541218"/>
              <a:gd name="connsiteY2709" fmla="*/ 55139 h 474474"/>
              <a:gd name="connsiteX2710" fmla="*/ 451637 w 1541218"/>
              <a:gd name="connsiteY2710" fmla="*/ 54761 h 474474"/>
              <a:gd name="connsiteX2711" fmla="*/ 451485 w 1541218"/>
              <a:gd name="connsiteY2711" fmla="*/ 54345 h 474474"/>
              <a:gd name="connsiteX2712" fmla="*/ 451372 w 1541218"/>
              <a:gd name="connsiteY2712" fmla="*/ 53928 h 474474"/>
              <a:gd name="connsiteX2713" fmla="*/ 451296 w 1541218"/>
              <a:gd name="connsiteY2713" fmla="*/ 53474 h 474474"/>
              <a:gd name="connsiteX2714" fmla="*/ 451221 w 1541218"/>
              <a:gd name="connsiteY2714" fmla="*/ 53020 h 474474"/>
              <a:gd name="connsiteX2715" fmla="*/ 451258 w 1541218"/>
              <a:gd name="connsiteY2715" fmla="*/ 52528 h 474474"/>
              <a:gd name="connsiteX2716" fmla="*/ 451296 w 1541218"/>
              <a:gd name="connsiteY2716" fmla="*/ 51998 h 474474"/>
              <a:gd name="connsiteX2717" fmla="*/ 451410 w 1541218"/>
              <a:gd name="connsiteY2717" fmla="*/ 51469 h 474474"/>
              <a:gd name="connsiteX2718" fmla="*/ 451561 w 1541218"/>
              <a:gd name="connsiteY2718" fmla="*/ 50863 h 474474"/>
              <a:gd name="connsiteX2719" fmla="*/ 451750 w 1541218"/>
              <a:gd name="connsiteY2719" fmla="*/ 50258 h 474474"/>
              <a:gd name="connsiteX2720" fmla="*/ 452015 w 1541218"/>
              <a:gd name="connsiteY2720" fmla="*/ 49576 h 474474"/>
              <a:gd name="connsiteX2721" fmla="*/ 452356 w 1541218"/>
              <a:gd name="connsiteY2721" fmla="*/ 48933 h 474474"/>
              <a:gd name="connsiteX2722" fmla="*/ 452734 w 1541218"/>
              <a:gd name="connsiteY2722" fmla="*/ 48176 h 474474"/>
              <a:gd name="connsiteX2723" fmla="*/ 453075 w 1541218"/>
              <a:gd name="connsiteY2723" fmla="*/ 47798 h 474474"/>
              <a:gd name="connsiteX2724" fmla="*/ 453491 w 1541218"/>
              <a:gd name="connsiteY2724" fmla="*/ 47457 h 474474"/>
              <a:gd name="connsiteX2725" fmla="*/ 453908 w 1541218"/>
              <a:gd name="connsiteY2725" fmla="*/ 47192 h 474474"/>
              <a:gd name="connsiteX2726" fmla="*/ 454362 w 1541218"/>
              <a:gd name="connsiteY2726" fmla="*/ 47003 h 474474"/>
              <a:gd name="connsiteX2727" fmla="*/ 454891 w 1541218"/>
              <a:gd name="connsiteY2727" fmla="*/ 46889 h 474474"/>
              <a:gd name="connsiteX2728" fmla="*/ 455383 w 1541218"/>
              <a:gd name="connsiteY2728" fmla="*/ 46814 h 474474"/>
              <a:gd name="connsiteX2729" fmla="*/ 455989 w 1541218"/>
              <a:gd name="connsiteY2729" fmla="*/ 46814 h 474474"/>
              <a:gd name="connsiteX2730" fmla="*/ 456557 w 1541218"/>
              <a:gd name="connsiteY2730" fmla="*/ 46852 h 474474"/>
              <a:gd name="connsiteX2731" fmla="*/ 457162 w 1541218"/>
              <a:gd name="connsiteY2731" fmla="*/ 46965 h 474474"/>
              <a:gd name="connsiteX2732" fmla="*/ 457768 w 1541218"/>
              <a:gd name="connsiteY2732" fmla="*/ 47079 h 474474"/>
              <a:gd name="connsiteX2733" fmla="*/ 458449 w 1541218"/>
              <a:gd name="connsiteY2733" fmla="*/ 47268 h 474474"/>
              <a:gd name="connsiteX2734" fmla="*/ 459130 w 1541218"/>
              <a:gd name="connsiteY2734" fmla="*/ 47457 h 474474"/>
              <a:gd name="connsiteX2735" fmla="*/ 459773 w 1541218"/>
              <a:gd name="connsiteY2735" fmla="*/ 47760 h 474474"/>
              <a:gd name="connsiteX2736" fmla="*/ 460492 w 1541218"/>
              <a:gd name="connsiteY2736" fmla="*/ 48063 h 474474"/>
              <a:gd name="connsiteX2737" fmla="*/ 461174 w 1541218"/>
              <a:gd name="connsiteY2737" fmla="*/ 48365 h 474474"/>
              <a:gd name="connsiteX2738" fmla="*/ 461855 w 1541218"/>
              <a:gd name="connsiteY2738" fmla="*/ 48744 h 474474"/>
              <a:gd name="connsiteX2739" fmla="*/ 462574 w 1541218"/>
              <a:gd name="connsiteY2739" fmla="*/ 49122 h 474474"/>
              <a:gd name="connsiteX2740" fmla="*/ 463255 w 1541218"/>
              <a:gd name="connsiteY2740" fmla="*/ 49539 h 474474"/>
              <a:gd name="connsiteX2741" fmla="*/ 463936 w 1541218"/>
              <a:gd name="connsiteY2741" fmla="*/ 49993 h 474474"/>
              <a:gd name="connsiteX2742" fmla="*/ 464618 w 1541218"/>
              <a:gd name="connsiteY2742" fmla="*/ 50409 h 474474"/>
              <a:gd name="connsiteX2743" fmla="*/ 465942 w 1541218"/>
              <a:gd name="connsiteY2743" fmla="*/ 51355 h 474474"/>
              <a:gd name="connsiteX2744" fmla="*/ 467191 w 1541218"/>
              <a:gd name="connsiteY2744" fmla="*/ 52339 h 474474"/>
              <a:gd name="connsiteX2745" fmla="*/ 468364 w 1541218"/>
              <a:gd name="connsiteY2745" fmla="*/ 53323 h 474474"/>
              <a:gd name="connsiteX2746" fmla="*/ 469386 w 1541218"/>
              <a:gd name="connsiteY2746" fmla="*/ 54307 h 474474"/>
              <a:gd name="connsiteX2747" fmla="*/ 469840 w 1541218"/>
              <a:gd name="connsiteY2747" fmla="*/ 54799 h 474474"/>
              <a:gd name="connsiteX2748" fmla="*/ 470256 w 1541218"/>
              <a:gd name="connsiteY2748" fmla="*/ 55253 h 474474"/>
              <a:gd name="connsiteX2749" fmla="*/ 470673 w 1541218"/>
              <a:gd name="connsiteY2749" fmla="*/ 55707 h 474474"/>
              <a:gd name="connsiteX2750" fmla="*/ 471013 w 1541218"/>
              <a:gd name="connsiteY2750" fmla="*/ 56161 h 474474"/>
              <a:gd name="connsiteX2751" fmla="*/ 471846 w 1541218"/>
              <a:gd name="connsiteY2751" fmla="*/ 57259 h 474474"/>
              <a:gd name="connsiteX2752" fmla="*/ 472565 w 1541218"/>
              <a:gd name="connsiteY2752" fmla="*/ 58470 h 474474"/>
              <a:gd name="connsiteX2753" fmla="*/ 473246 w 1541218"/>
              <a:gd name="connsiteY2753" fmla="*/ 59719 h 474474"/>
              <a:gd name="connsiteX2754" fmla="*/ 473814 w 1541218"/>
              <a:gd name="connsiteY2754" fmla="*/ 61043 h 474474"/>
              <a:gd name="connsiteX2755" fmla="*/ 474344 w 1541218"/>
              <a:gd name="connsiteY2755" fmla="*/ 62443 h 474474"/>
              <a:gd name="connsiteX2756" fmla="*/ 474760 w 1541218"/>
              <a:gd name="connsiteY2756" fmla="*/ 63882 h 474474"/>
              <a:gd name="connsiteX2757" fmla="*/ 475138 w 1541218"/>
              <a:gd name="connsiteY2757" fmla="*/ 65357 h 474474"/>
              <a:gd name="connsiteX2758" fmla="*/ 475403 w 1541218"/>
              <a:gd name="connsiteY2758" fmla="*/ 66909 h 474474"/>
              <a:gd name="connsiteX2759" fmla="*/ 475592 w 1541218"/>
              <a:gd name="connsiteY2759" fmla="*/ 68423 h 474474"/>
              <a:gd name="connsiteX2760" fmla="*/ 475668 w 1541218"/>
              <a:gd name="connsiteY2760" fmla="*/ 70012 h 474474"/>
              <a:gd name="connsiteX2761" fmla="*/ 475706 w 1541218"/>
              <a:gd name="connsiteY2761" fmla="*/ 71640 h 474474"/>
              <a:gd name="connsiteX2762" fmla="*/ 475630 w 1541218"/>
              <a:gd name="connsiteY2762" fmla="*/ 73229 h 474474"/>
              <a:gd name="connsiteX2763" fmla="*/ 475479 w 1541218"/>
              <a:gd name="connsiteY2763" fmla="*/ 74819 h 474474"/>
              <a:gd name="connsiteX2764" fmla="*/ 475214 w 1541218"/>
              <a:gd name="connsiteY2764" fmla="*/ 76446 h 474474"/>
              <a:gd name="connsiteX2765" fmla="*/ 474836 w 1541218"/>
              <a:gd name="connsiteY2765" fmla="*/ 78035 h 474474"/>
              <a:gd name="connsiteX2766" fmla="*/ 474419 w 1541218"/>
              <a:gd name="connsiteY2766" fmla="*/ 79625 h 474474"/>
              <a:gd name="connsiteX2767" fmla="*/ 473889 w 1541218"/>
              <a:gd name="connsiteY2767" fmla="*/ 81214 h 474474"/>
              <a:gd name="connsiteX2768" fmla="*/ 473284 w 1541218"/>
              <a:gd name="connsiteY2768" fmla="*/ 82728 h 474474"/>
              <a:gd name="connsiteX2769" fmla="*/ 472527 w 1541218"/>
              <a:gd name="connsiteY2769" fmla="*/ 84204 h 474474"/>
              <a:gd name="connsiteX2770" fmla="*/ 471770 w 1541218"/>
              <a:gd name="connsiteY2770" fmla="*/ 85642 h 474474"/>
              <a:gd name="connsiteX2771" fmla="*/ 470824 w 1541218"/>
              <a:gd name="connsiteY2771" fmla="*/ 87042 h 474474"/>
              <a:gd name="connsiteX2772" fmla="*/ 469802 w 1541218"/>
              <a:gd name="connsiteY2772" fmla="*/ 88443 h 474474"/>
              <a:gd name="connsiteX2773" fmla="*/ 468705 w 1541218"/>
              <a:gd name="connsiteY2773" fmla="*/ 89691 h 474474"/>
              <a:gd name="connsiteX2774" fmla="*/ 467494 w 1541218"/>
              <a:gd name="connsiteY2774" fmla="*/ 90902 h 474474"/>
              <a:gd name="connsiteX2775" fmla="*/ 466169 w 1541218"/>
              <a:gd name="connsiteY2775" fmla="*/ 92038 h 474474"/>
              <a:gd name="connsiteX2776" fmla="*/ 464693 w 1541218"/>
              <a:gd name="connsiteY2776" fmla="*/ 93060 h 474474"/>
              <a:gd name="connsiteX2777" fmla="*/ 463179 w 1541218"/>
              <a:gd name="connsiteY2777" fmla="*/ 94006 h 474474"/>
              <a:gd name="connsiteX2778" fmla="*/ 461552 w 1541218"/>
              <a:gd name="connsiteY2778" fmla="*/ 94876 h 474474"/>
              <a:gd name="connsiteX2779" fmla="*/ 459811 w 1541218"/>
              <a:gd name="connsiteY2779" fmla="*/ 95633 h 474474"/>
              <a:gd name="connsiteX2780" fmla="*/ 457957 w 1541218"/>
              <a:gd name="connsiteY2780" fmla="*/ 96239 h 474474"/>
              <a:gd name="connsiteX2781" fmla="*/ 455989 w 1541218"/>
              <a:gd name="connsiteY2781" fmla="*/ 96731 h 474474"/>
              <a:gd name="connsiteX2782" fmla="*/ 453908 w 1541218"/>
              <a:gd name="connsiteY2782" fmla="*/ 97147 h 474474"/>
              <a:gd name="connsiteX2783" fmla="*/ 452432 w 1541218"/>
              <a:gd name="connsiteY2783" fmla="*/ 97336 h 474474"/>
              <a:gd name="connsiteX2784" fmla="*/ 450993 w 1541218"/>
              <a:gd name="connsiteY2784" fmla="*/ 97450 h 474474"/>
              <a:gd name="connsiteX2785" fmla="*/ 449518 w 1541218"/>
              <a:gd name="connsiteY2785" fmla="*/ 97525 h 474474"/>
              <a:gd name="connsiteX2786" fmla="*/ 448117 w 1541218"/>
              <a:gd name="connsiteY2786" fmla="*/ 97563 h 474474"/>
              <a:gd name="connsiteX2787" fmla="*/ 446717 w 1541218"/>
              <a:gd name="connsiteY2787" fmla="*/ 97563 h 474474"/>
              <a:gd name="connsiteX2788" fmla="*/ 445355 w 1541218"/>
              <a:gd name="connsiteY2788" fmla="*/ 97525 h 474474"/>
              <a:gd name="connsiteX2789" fmla="*/ 443954 w 1541218"/>
              <a:gd name="connsiteY2789" fmla="*/ 97412 h 474474"/>
              <a:gd name="connsiteX2790" fmla="*/ 442630 w 1541218"/>
              <a:gd name="connsiteY2790" fmla="*/ 97298 h 474474"/>
              <a:gd name="connsiteX2791" fmla="*/ 441305 w 1541218"/>
              <a:gd name="connsiteY2791" fmla="*/ 97109 h 474474"/>
              <a:gd name="connsiteX2792" fmla="*/ 439981 w 1541218"/>
              <a:gd name="connsiteY2792" fmla="*/ 96882 h 474474"/>
              <a:gd name="connsiteX2793" fmla="*/ 438656 w 1541218"/>
              <a:gd name="connsiteY2793" fmla="*/ 96617 h 474474"/>
              <a:gd name="connsiteX2794" fmla="*/ 437369 w 1541218"/>
              <a:gd name="connsiteY2794" fmla="*/ 96314 h 474474"/>
              <a:gd name="connsiteX2795" fmla="*/ 436083 w 1541218"/>
              <a:gd name="connsiteY2795" fmla="*/ 96011 h 474474"/>
              <a:gd name="connsiteX2796" fmla="*/ 434758 w 1541218"/>
              <a:gd name="connsiteY2796" fmla="*/ 95671 h 474474"/>
              <a:gd name="connsiteX2797" fmla="*/ 433471 w 1541218"/>
              <a:gd name="connsiteY2797" fmla="*/ 95255 h 474474"/>
              <a:gd name="connsiteX2798" fmla="*/ 432223 w 1541218"/>
              <a:gd name="connsiteY2798" fmla="*/ 94876 h 474474"/>
              <a:gd name="connsiteX2799" fmla="*/ 432639 w 1541218"/>
              <a:gd name="connsiteY2799" fmla="*/ 96995 h 474474"/>
              <a:gd name="connsiteX2800" fmla="*/ 432979 w 1541218"/>
              <a:gd name="connsiteY2800" fmla="*/ 99115 h 474474"/>
              <a:gd name="connsiteX2801" fmla="*/ 433244 w 1541218"/>
              <a:gd name="connsiteY2801" fmla="*/ 101234 h 474474"/>
              <a:gd name="connsiteX2802" fmla="*/ 433471 w 1541218"/>
              <a:gd name="connsiteY2802" fmla="*/ 103391 h 474474"/>
              <a:gd name="connsiteX2803" fmla="*/ 433661 w 1541218"/>
              <a:gd name="connsiteY2803" fmla="*/ 105510 h 474474"/>
              <a:gd name="connsiteX2804" fmla="*/ 433850 w 1541218"/>
              <a:gd name="connsiteY2804" fmla="*/ 107630 h 474474"/>
              <a:gd name="connsiteX2805" fmla="*/ 433926 w 1541218"/>
              <a:gd name="connsiteY2805" fmla="*/ 109711 h 474474"/>
              <a:gd name="connsiteX2806" fmla="*/ 433926 w 1541218"/>
              <a:gd name="connsiteY2806" fmla="*/ 111793 h 474474"/>
              <a:gd name="connsiteX2807" fmla="*/ 433926 w 1541218"/>
              <a:gd name="connsiteY2807" fmla="*/ 113874 h 474474"/>
              <a:gd name="connsiteX2808" fmla="*/ 433850 w 1541218"/>
              <a:gd name="connsiteY2808" fmla="*/ 115918 h 474474"/>
              <a:gd name="connsiteX2809" fmla="*/ 433661 w 1541218"/>
              <a:gd name="connsiteY2809" fmla="*/ 117961 h 474474"/>
              <a:gd name="connsiteX2810" fmla="*/ 433471 w 1541218"/>
              <a:gd name="connsiteY2810" fmla="*/ 120005 h 474474"/>
              <a:gd name="connsiteX2811" fmla="*/ 433244 w 1541218"/>
              <a:gd name="connsiteY2811" fmla="*/ 121973 h 474474"/>
              <a:gd name="connsiteX2812" fmla="*/ 432979 w 1541218"/>
              <a:gd name="connsiteY2812" fmla="*/ 123979 h 474474"/>
              <a:gd name="connsiteX2813" fmla="*/ 432639 w 1541218"/>
              <a:gd name="connsiteY2813" fmla="*/ 125946 h 474474"/>
              <a:gd name="connsiteX2814" fmla="*/ 432223 w 1541218"/>
              <a:gd name="connsiteY2814" fmla="*/ 127877 h 474474"/>
              <a:gd name="connsiteX2815" fmla="*/ 431239 w 1541218"/>
              <a:gd name="connsiteY2815" fmla="*/ 131888 h 474474"/>
              <a:gd name="connsiteX2816" fmla="*/ 430103 w 1541218"/>
              <a:gd name="connsiteY2816" fmla="*/ 135786 h 474474"/>
              <a:gd name="connsiteX2817" fmla="*/ 428779 w 1541218"/>
              <a:gd name="connsiteY2817" fmla="*/ 139533 h 474474"/>
              <a:gd name="connsiteX2818" fmla="*/ 427265 w 1541218"/>
              <a:gd name="connsiteY2818" fmla="*/ 143166 h 474474"/>
              <a:gd name="connsiteX2819" fmla="*/ 425562 w 1541218"/>
              <a:gd name="connsiteY2819" fmla="*/ 146723 h 474474"/>
              <a:gd name="connsiteX2820" fmla="*/ 423708 w 1541218"/>
              <a:gd name="connsiteY2820" fmla="*/ 150167 h 474474"/>
              <a:gd name="connsiteX2821" fmla="*/ 421702 w 1541218"/>
              <a:gd name="connsiteY2821" fmla="*/ 153459 h 474474"/>
              <a:gd name="connsiteX2822" fmla="*/ 419545 w 1541218"/>
              <a:gd name="connsiteY2822" fmla="*/ 156600 h 474474"/>
              <a:gd name="connsiteX2823" fmla="*/ 417236 w 1541218"/>
              <a:gd name="connsiteY2823" fmla="*/ 159704 h 474474"/>
              <a:gd name="connsiteX2824" fmla="*/ 414776 w 1541218"/>
              <a:gd name="connsiteY2824" fmla="*/ 162618 h 474474"/>
              <a:gd name="connsiteX2825" fmla="*/ 412203 w 1541218"/>
              <a:gd name="connsiteY2825" fmla="*/ 165456 h 474474"/>
              <a:gd name="connsiteX2826" fmla="*/ 409478 w 1541218"/>
              <a:gd name="connsiteY2826" fmla="*/ 168143 h 474474"/>
              <a:gd name="connsiteX2827" fmla="*/ 406678 w 1541218"/>
              <a:gd name="connsiteY2827" fmla="*/ 170716 h 474474"/>
              <a:gd name="connsiteX2828" fmla="*/ 403726 w 1541218"/>
              <a:gd name="connsiteY2828" fmla="*/ 173176 h 474474"/>
              <a:gd name="connsiteX2829" fmla="*/ 400698 w 1541218"/>
              <a:gd name="connsiteY2829" fmla="*/ 175485 h 474474"/>
              <a:gd name="connsiteX2830" fmla="*/ 397557 w 1541218"/>
              <a:gd name="connsiteY2830" fmla="*/ 177718 h 474474"/>
              <a:gd name="connsiteX2831" fmla="*/ 394340 w 1541218"/>
              <a:gd name="connsiteY2831" fmla="*/ 179799 h 474474"/>
              <a:gd name="connsiteX2832" fmla="*/ 391010 w 1541218"/>
              <a:gd name="connsiteY2832" fmla="*/ 181691 h 474474"/>
              <a:gd name="connsiteX2833" fmla="*/ 387642 w 1541218"/>
              <a:gd name="connsiteY2833" fmla="*/ 183546 h 474474"/>
              <a:gd name="connsiteX2834" fmla="*/ 384198 w 1541218"/>
              <a:gd name="connsiteY2834" fmla="*/ 185211 h 474474"/>
              <a:gd name="connsiteX2835" fmla="*/ 380678 w 1541218"/>
              <a:gd name="connsiteY2835" fmla="*/ 186762 h 474474"/>
              <a:gd name="connsiteX2836" fmla="*/ 377083 w 1541218"/>
              <a:gd name="connsiteY2836" fmla="*/ 188201 h 474474"/>
              <a:gd name="connsiteX2837" fmla="*/ 373488 w 1541218"/>
              <a:gd name="connsiteY2837" fmla="*/ 189487 h 474474"/>
              <a:gd name="connsiteX2838" fmla="*/ 369817 w 1541218"/>
              <a:gd name="connsiteY2838" fmla="*/ 190660 h 474474"/>
              <a:gd name="connsiteX2839" fmla="*/ 366146 w 1541218"/>
              <a:gd name="connsiteY2839" fmla="*/ 191644 h 474474"/>
              <a:gd name="connsiteX2840" fmla="*/ 362399 w 1541218"/>
              <a:gd name="connsiteY2840" fmla="*/ 192553 h 474474"/>
              <a:gd name="connsiteX2841" fmla="*/ 358653 w 1541218"/>
              <a:gd name="connsiteY2841" fmla="*/ 193347 h 474474"/>
              <a:gd name="connsiteX2842" fmla="*/ 354906 w 1541218"/>
              <a:gd name="connsiteY2842" fmla="*/ 193953 h 474474"/>
              <a:gd name="connsiteX2843" fmla="*/ 351122 w 1541218"/>
              <a:gd name="connsiteY2843" fmla="*/ 194445 h 474474"/>
              <a:gd name="connsiteX2844" fmla="*/ 347337 w 1541218"/>
              <a:gd name="connsiteY2844" fmla="*/ 194785 h 474474"/>
              <a:gd name="connsiteX2845" fmla="*/ 343591 w 1541218"/>
              <a:gd name="connsiteY2845" fmla="*/ 194975 h 474474"/>
              <a:gd name="connsiteX2846" fmla="*/ 339844 w 1541218"/>
              <a:gd name="connsiteY2846" fmla="*/ 195050 h 474474"/>
              <a:gd name="connsiteX2847" fmla="*/ 334319 w 1541218"/>
              <a:gd name="connsiteY2847" fmla="*/ 194823 h 474474"/>
              <a:gd name="connsiteX2848" fmla="*/ 328869 w 1541218"/>
              <a:gd name="connsiteY2848" fmla="*/ 194294 h 474474"/>
              <a:gd name="connsiteX2849" fmla="*/ 323533 w 1541218"/>
              <a:gd name="connsiteY2849" fmla="*/ 193537 h 474474"/>
              <a:gd name="connsiteX2850" fmla="*/ 318235 w 1541218"/>
              <a:gd name="connsiteY2850" fmla="*/ 192515 h 474474"/>
              <a:gd name="connsiteX2851" fmla="*/ 313012 w 1541218"/>
              <a:gd name="connsiteY2851" fmla="*/ 191266 h 474474"/>
              <a:gd name="connsiteX2852" fmla="*/ 307903 w 1541218"/>
              <a:gd name="connsiteY2852" fmla="*/ 189790 h 474474"/>
              <a:gd name="connsiteX2853" fmla="*/ 302908 w 1541218"/>
              <a:gd name="connsiteY2853" fmla="*/ 188163 h 474474"/>
              <a:gd name="connsiteX2854" fmla="*/ 297950 w 1541218"/>
              <a:gd name="connsiteY2854" fmla="*/ 186308 h 474474"/>
              <a:gd name="connsiteX2855" fmla="*/ 293106 w 1541218"/>
              <a:gd name="connsiteY2855" fmla="*/ 184303 h 474474"/>
              <a:gd name="connsiteX2856" fmla="*/ 288375 w 1541218"/>
              <a:gd name="connsiteY2856" fmla="*/ 182221 h 474474"/>
              <a:gd name="connsiteX2857" fmla="*/ 283721 w 1541218"/>
              <a:gd name="connsiteY2857" fmla="*/ 179913 h 474474"/>
              <a:gd name="connsiteX2858" fmla="*/ 279217 w 1541218"/>
              <a:gd name="connsiteY2858" fmla="*/ 177528 h 474474"/>
              <a:gd name="connsiteX2859" fmla="*/ 274751 w 1541218"/>
              <a:gd name="connsiteY2859" fmla="*/ 175031 h 474474"/>
              <a:gd name="connsiteX2860" fmla="*/ 270437 w 1541218"/>
              <a:gd name="connsiteY2860" fmla="*/ 172382 h 474474"/>
              <a:gd name="connsiteX2861" fmla="*/ 266274 w 1541218"/>
              <a:gd name="connsiteY2861" fmla="*/ 169732 h 474474"/>
              <a:gd name="connsiteX2862" fmla="*/ 262149 w 1541218"/>
              <a:gd name="connsiteY2862" fmla="*/ 167008 h 474474"/>
              <a:gd name="connsiteX2863" fmla="*/ 258176 w 1541218"/>
              <a:gd name="connsiteY2863" fmla="*/ 164283 h 474474"/>
              <a:gd name="connsiteX2864" fmla="*/ 254315 w 1541218"/>
              <a:gd name="connsiteY2864" fmla="*/ 161445 h 474474"/>
              <a:gd name="connsiteX2865" fmla="*/ 250569 w 1541218"/>
              <a:gd name="connsiteY2865" fmla="*/ 158644 h 474474"/>
              <a:gd name="connsiteX2866" fmla="*/ 246974 w 1541218"/>
              <a:gd name="connsiteY2866" fmla="*/ 155844 h 474474"/>
              <a:gd name="connsiteX2867" fmla="*/ 243492 w 1541218"/>
              <a:gd name="connsiteY2867" fmla="*/ 153043 h 474474"/>
              <a:gd name="connsiteX2868" fmla="*/ 240124 w 1541218"/>
              <a:gd name="connsiteY2868" fmla="*/ 150280 h 474474"/>
              <a:gd name="connsiteX2869" fmla="*/ 236907 w 1541218"/>
              <a:gd name="connsiteY2869" fmla="*/ 147593 h 474474"/>
              <a:gd name="connsiteX2870" fmla="*/ 233841 w 1541218"/>
              <a:gd name="connsiteY2870" fmla="*/ 144944 h 474474"/>
              <a:gd name="connsiteX2871" fmla="*/ 228089 w 1541218"/>
              <a:gd name="connsiteY2871" fmla="*/ 139873 h 474474"/>
              <a:gd name="connsiteX2872" fmla="*/ 222904 w 1541218"/>
              <a:gd name="connsiteY2872" fmla="*/ 135332 h 474474"/>
              <a:gd name="connsiteX2873" fmla="*/ 220558 w 1541218"/>
              <a:gd name="connsiteY2873" fmla="*/ 133213 h 474474"/>
              <a:gd name="connsiteX2874" fmla="*/ 218325 w 1541218"/>
              <a:gd name="connsiteY2874" fmla="*/ 131245 h 474474"/>
              <a:gd name="connsiteX2875" fmla="*/ 216282 w 1541218"/>
              <a:gd name="connsiteY2875" fmla="*/ 129466 h 474474"/>
              <a:gd name="connsiteX2876" fmla="*/ 214389 w 1541218"/>
              <a:gd name="connsiteY2876" fmla="*/ 127877 h 474474"/>
              <a:gd name="connsiteX2877" fmla="*/ 211665 w 1541218"/>
              <a:gd name="connsiteY2877" fmla="*/ 125795 h 474474"/>
              <a:gd name="connsiteX2878" fmla="*/ 208864 w 1541218"/>
              <a:gd name="connsiteY2878" fmla="*/ 123751 h 474474"/>
              <a:gd name="connsiteX2879" fmla="*/ 205950 w 1541218"/>
              <a:gd name="connsiteY2879" fmla="*/ 121746 h 474474"/>
              <a:gd name="connsiteX2880" fmla="*/ 202960 w 1541218"/>
              <a:gd name="connsiteY2880" fmla="*/ 119891 h 474474"/>
              <a:gd name="connsiteX2881" fmla="*/ 199857 w 1541218"/>
              <a:gd name="connsiteY2881" fmla="*/ 118075 h 474474"/>
              <a:gd name="connsiteX2882" fmla="*/ 196716 w 1541218"/>
              <a:gd name="connsiteY2882" fmla="*/ 116410 h 474474"/>
              <a:gd name="connsiteX2883" fmla="*/ 193461 w 1541218"/>
              <a:gd name="connsiteY2883" fmla="*/ 114744 h 474474"/>
              <a:gd name="connsiteX2884" fmla="*/ 190207 w 1541218"/>
              <a:gd name="connsiteY2884" fmla="*/ 113269 h 474474"/>
              <a:gd name="connsiteX2885" fmla="*/ 186839 w 1541218"/>
              <a:gd name="connsiteY2885" fmla="*/ 111868 h 474474"/>
              <a:gd name="connsiteX2886" fmla="*/ 183433 w 1541218"/>
              <a:gd name="connsiteY2886" fmla="*/ 110619 h 474474"/>
              <a:gd name="connsiteX2887" fmla="*/ 179951 w 1541218"/>
              <a:gd name="connsiteY2887" fmla="*/ 109446 h 474474"/>
              <a:gd name="connsiteX2888" fmla="*/ 176431 w 1541218"/>
              <a:gd name="connsiteY2888" fmla="*/ 108424 h 474474"/>
              <a:gd name="connsiteX2889" fmla="*/ 172836 w 1541218"/>
              <a:gd name="connsiteY2889" fmla="*/ 107554 h 474474"/>
              <a:gd name="connsiteX2890" fmla="*/ 169241 w 1541218"/>
              <a:gd name="connsiteY2890" fmla="*/ 106835 h 474474"/>
              <a:gd name="connsiteX2891" fmla="*/ 165608 w 1541218"/>
              <a:gd name="connsiteY2891" fmla="*/ 106229 h 474474"/>
              <a:gd name="connsiteX2892" fmla="*/ 161937 w 1541218"/>
              <a:gd name="connsiteY2892" fmla="*/ 105813 h 474474"/>
              <a:gd name="connsiteX2893" fmla="*/ 158228 w 1541218"/>
              <a:gd name="connsiteY2893" fmla="*/ 105548 h 474474"/>
              <a:gd name="connsiteX2894" fmla="*/ 154481 w 1541218"/>
              <a:gd name="connsiteY2894" fmla="*/ 105473 h 474474"/>
              <a:gd name="connsiteX2895" fmla="*/ 150773 w 1541218"/>
              <a:gd name="connsiteY2895" fmla="*/ 105548 h 474474"/>
              <a:gd name="connsiteX2896" fmla="*/ 147026 w 1541218"/>
              <a:gd name="connsiteY2896" fmla="*/ 105813 h 474474"/>
              <a:gd name="connsiteX2897" fmla="*/ 143279 w 1541218"/>
              <a:gd name="connsiteY2897" fmla="*/ 106267 h 474474"/>
              <a:gd name="connsiteX2898" fmla="*/ 139457 w 1541218"/>
              <a:gd name="connsiteY2898" fmla="*/ 106911 h 474474"/>
              <a:gd name="connsiteX2899" fmla="*/ 135711 w 1541218"/>
              <a:gd name="connsiteY2899" fmla="*/ 107781 h 474474"/>
              <a:gd name="connsiteX2900" fmla="*/ 131964 w 1541218"/>
              <a:gd name="connsiteY2900" fmla="*/ 108841 h 474474"/>
              <a:gd name="connsiteX2901" fmla="*/ 128217 w 1541218"/>
              <a:gd name="connsiteY2901" fmla="*/ 110127 h 474474"/>
              <a:gd name="connsiteX2902" fmla="*/ 124471 w 1541218"/>
              <a:gd name="connsiteY2902" fmla="*/ 111603 h 474474"/>
              <a:gd name="connsiteX2903" fmla="*/ 120762 w 1541218"/>
              <a:gd name="connsiteY2903" fmla="*/ 113306 h 474474"/>
              <a:gd name="connsiteX2904" fmla="*/ 117091 w 1541218"/>
              <a:gd name="connsiteY2904" fmla="*/ 115312 h 474474"/>
              <a:gd name="connsiteX2905" fmla="*/ 113420 w 1541218"/>
              <a:gd name="connsiteY2905" fmla="*/ 117507 h 474474"/>
              <a:gd name="connsiteX2906" fmla="*/ 109787 w 1541218"/>
              <a:gd name="connsiteY2906" fmla="*/ 119967 h 474474"/>
              <a:gd name="connsiteX2907" fmla="*/ 106192 w 1541218"/>
              <a:gd name="connsiteY2907" fmla="*/ 122654 h 474474"/>
              <a:gd name="connsiteX2908" fmla="*/ 102634 w 1541218"/>
              <a:gd name="connsiteY2908" fmla="*/ 125644 h 474474"/>
              <a:gd name="connsiteX2909" fmla="*/ 100591 w 1541218"/>
              <a:gd name="connsiteY2909" fmla="*/ 127347 h 474474"/>
              <a:gd name="connsiteX2910" fmla="*/ 98434 w 1541218"/>
              <a:gd name="connsiteY2910" fmla="*/ 129050 h 474474"/>
              <a:gd name="connsiteX2911" fmla="*/ 96201 w 1541218"/>
              <a:gd name="connsiteY2911" fmla="*/ 130828 h 474474"/>
              <a:gd name="connsiteX2912" fmla="*/ 93892 w 1541218"/>
              <a:gd name="connsiteY2912" fmla="*/ 132569 h 474474"/>
              <a:gd name="connsiteX2913" fmla="*/ 91508 w 1541218"/>
              <a:gd name="connsiteY2913" fmla="*/ 134348 h 474474"/>
              <a:gd name="connsiteX2914" fmla="*/ 89086 w 1541218"/>
              <a:gd name="connsiteY2914" fmla="*/ 136089 h 474474"/>
              <a:gd name="connsiteX2915" fmla="*/ 86588 w 1541218"/>
              <a:gd name="connsiteY2915" fmla="*/ 137867 h 474474"/>
              <a:gd name="connsiteX2916" fmla="*/ 84091 w 1541218"/>
              <a:gd name="connsiteY2916" fmla="*/ 139570 h 474474"/>
              <a:gd name="connsiteX2917" fmla="*/ 81517 w 1541218"/>
              <a:gd name="connsiteY2917" fmla="*/ 141273 h 474474"/>
              <a:gd name="connsiteX2918" fmla="*/ 78944 w 1541218"/>
              <a:gd name="connsiteY2918" fmla="*/ 142901 h 474474"/>
              <a:gd name="connsiteX2919" fmla="*/ 76257 w 1541218"/>
              <a:gd name="connsiteY2919" fmla="*/ 144528 h 474474"/>
              <a:gd name="connsiteX2920" fmla="*/ 73608 w 1541218"/>
              <a:gd name="connsiteY2920" fmla="*/ 146118 h 474474"/>
              <a:gd name="connsiteX2921" fmla="*/ 70959 w 1541218"/>
              <a:gd name="connsiteY2921" fmla="*/ 147631 h 474474"/>
              <a:gd name="connsiteX2922" fmla="*/ 68234 w 1541218"/>
              <a:gd name="connsiteY2922" fmla="*/ 149069 h 474474"/>
              <a:gd name="connsiteX2923" fmla="*/ 65547 w 1541218"/>
              <a:gd name="connsiteY2923" fmla="*/ 150470 h 474474"/>
              <a:gd name="connsiteX2924" fmla="*/ 62860 w 1541218"/>
              <a:gd name="connsiteY2924" fmla="*/ 151794 h 474474"/>
              <a:gd name="connsiteX2925" fmla="*/ 60135 w 1541218"/>
              <a:gd name="connsiteY2925" fmla="*/ 153043 h 474474"/>
              <a:gd name="connsiteX2926" fmla="*/ 57486 w 1541218"/>
              <a:gd name="connsiteY2926" fmla="*/ 154178 h 474474"/>
              <a:gd name="connsiteX2927" fmla="*/ 54799 w 1541218"/>
              <a:gd name="connsiteY2927" fmla="*/ 155238 h 474474"/>
              <a:gd name="connsiteX2928" fmla="*/ 52150 w 1541218"/>
              <a:gd name="connsiteY2928" fmla="*/ 156222 h 474474"/>
              <a:gd name="connsiteX2929" fmla="*/ 49501 w 1541218"/>
              <a:gd name="connsiteY2929" fmla="*/ 157092 h 474474"/>
              <a:gd name="connsiteX2930" fmla="*/ 46927 w 1541218"/>
              <a:gd name="connsiteY2930" fmla="*/ 157774 h 474474"/>
              <a:gd name="connsiteX2931" fmla="*/ 44392 w 1541218"/>
              <a:gd name="connsiteY2931" fmla="*/ 158417 h 474474"/>
              <a:gd name="connsiteX2932" fmla="*/ 41856 w 1541218"/>
              <a:gd name="connsiteY2932" fmla="*/ 158909 h 474474"/>
              <a:gd name="connsiteX2933" fmla="*/ 39358 w 1541218"/>
              <a:gd name="connsiteY2933" fmla="*/ 159250 h 474474"/>
              <a:gd name="connsiteX2934" fmla="*/ 36974 w 1541218"/>
              <a:gd name="connsiteY2934" fmla="*/ 159514 h 474474"/>
              <a:gd name="connsiteX2935" fmla="*/ 34628 w 1541218"/>
              <a:gd name="connsiteY2935" fmla="*/ 159590 h 474474"/>
              <a:gd name="connsiteX2936" fmla="*/ 32319 w 1541218"/>
              <a:gd name="connsiteY2936" fmla="*/ 159477 h 474474"/>
              <a:gd name="connsiteX2937" fmla="*/ 30124 w 1541218"/>
              <a:gd name="connsiteY2937" fmla="*/ 159212 h 474474"/>
              <a:gd name="connsiteX2938" fmla="*/ 27967 w 1541218"/>
              <a:gd name="connsiteY2938" fmla="*/ 158833 h 474474"/>
              <a:gd name="connsiteX2939" fmla="*/ 25924 w 1541218"/>
              <a:gd name="connsiteY2939" fmla="*/ 158266 h 474474"/>
              <a:gd name="connsiteX2940" fmla="*/ 23956 w 1541218"/>
              <a:gd name="connsiteY2940" fmla="*/ 157471 h 474474"/>
              <a:gd name="connsiteX2941" fmla="*/ 26491 w 1541218"/>
              <a:gd name="connsiteY2941" fmla="*/ 157357 h 474474"/>
              <a:gd name="connsiteX2942" fmla="*/ 28989 w 1541218"/>
              <a:gd name="connsiteY2942" fmla="*/ 157130 h 474474"/>
              <a:gd name="connsiteX2943" fmla="*/ 31487 w 1541218"/>
              <a:gd name="connsiteY2943" fmla="*/ 156828 h 474474"/>
              <a:gd name="connsiteX2944" fmla="*/ 33984 w 1541218"/>
              <a:gd name="connsiteY2944" fmla="*/ 156487 h 474474"/>
              <a:gd name="connsiteX2945" fmla="*/ 36369 w 1541218"/>
              <a:gd name="connsiteY2945" fmla="*/ 156071 h 474474"/>
              <a:gd name="connsiteX2946" fmla="*/ 38753 w 1541218"/>
              <a:gd name="connsiteY2946" fmla="*/ 155579 h 474474"/>
              <a:gd name="connsiteX2947" fmla="*/ 41137 w 1541218"/>
              <a:gd name="connsiteY2947" fmla="*/ 155049 h 474474"/>
              <a:gd name="connsiteX2948" fmla="*/ 43446 w 1541218"/>
              <a:gd name="connsiteY2948" fmla="*/ 154443 h 474474"/>
              <a:gd name="connsiteX2949" fmla="*/ 45754 w 1541218"/>
              <a:gd name="connsiteY2949" fmla="*/ 153800 h 474474"/>
              <a:gd name="connsiteX2950" fmla="*/ 48025 w 1541218"/>
              <a:gd name="connsiteY2950" fmla="*/ 153043 h 474474"/>
              <a:gd name="connsiteX2951" fmla="*/ 50258 w 1541218"/>
              <a:gd name="connsiteY2951" fmla="*/ 152286 h 474474"/>
              <a:gd name="connsiteX2952" fmla="*/ 52453 w 1541218"/>
              <a:gd name="connsiteY2952" fmla="*/ 151454 h 474474"/>
              <a:gd name="connsiteX2953" fmla="*/ 54648 w 1541218"/>
              <a:gd name="connsiteY2953" fmla="*/ 150583 h 474474"/>
              <a:gd name="connsiteX2954" fmla="*/ 56767 w 1541218"/>
              <a:gd name="connsiteY2954" fmla="*/ 149637 h 474474"/>
              <a:gd name="connsiteX2955" fmla="*/ 58886 w 1541218"/>
              <a:gd name="connsiteY2955" fmla="*/ 148691 h 474474"/>
              <a:gd name="connsiteX2956" fmla="*/ 61005 w 1541218"/>
              <a:gd name="connsiteY2956" fmla="*/ 147669 h 474474"/>
              <a:gd name="connsiteX2957" fmla="*/ 63087 w 1541218"/>
              <a:gd name="connsiteY2957" fmla="*/ 146610 h 474474"/>
              <a:gd name="connsiteX2958" fmla="*/ 65130 w 1541218"/>
              <a:gd name="connsiteY2958" fmla="*/ 145512 h 474474"/>
              <a:gd name="connsiteX2959" fmla="*/ 67136 w 1541218"/>
              <a:gd name="connsiteY2959" fmla="*/ 144339 h 474474"/>
              <a:gd name="connsiteX2960" fmla="*/ 69142 w 1541218"/>
              <a:gd name="connsiteY2960" fmla="*/ 143166 h 474474"/>
              <a:gd name="connsiteX2961" fmla="*/ 71110 w 1541218"/>
              <a:gd name="connsiteY2961" fmla="*/ 141955 h 474474"/>
              <a:gd name="connsiteX2962" fmla="*/ 73078 w 1541218"/>
              <a:gd name="connsiteY2962" fmla="*/ 140706 h 474474"/>
              <a:gd name="connsiteX2963" fmla="*/ 74970 w 1541218"/>
              <a:gd name="connsiteY2963" fmla="*/ 139419 h 474474"/>
              <a:gd name="connsiteX2964" fmla="*/ 76862 w 1541218"/>
              <a:gd name="connsiteY2964" fmla="*/ 138132 h 474474"/>
              <a:gd name="connsiteX2965" fmla="*/ 78755 w 1541218"/>
              <a:gd name="connsiteY2965" fmla="*/ 136770 h 474474"/>
              <a:gd name="connsiteX2966" fmla="*/ 80571 w 1541218"/>
              <a:gd name="connsiteY2966" fmla="*/ 135408 h 474474"/>
              <a:gd name="connsiteX2967" fmla="*/ 82425 w 1541218"/>
              <a:gd name="connsiteY2967" fmla="*/ 134007 h 474474"/>
              <a:gd name="connsiteX2968" fmla="*/ 84204 w 1541218"/>
              <a:gd name="connsiteY2968" fmla="*/ 132569 h 474474"/>
              <a:gd name="connsiteX2969" fmla="*/ 86021 w 1541218"/>
              <a:gd name="connsiteY2969" fmla="*/ 131169 h 474474"/>
              <a:gd name="connsiteX2970" fmla="*/ 87762 w 1541218"/>
              <a:gd name="connsiteY2970" fmla="*/ 129693 h 474474"/>
              <a:gd name="connsiteX2971" fmla="*/ 89502 w 1541218"/>
              <a:gd name="connsiteY2971" fmla="*/ 128255 h 474474"/>
              <a:gd name="connsiteX2972" fmla="*/ 91205 w 1541218"/>
              <a:gd name="connsiteY2972" fmla="*/ 126741 h 474474"/>
              <a:gd name="connsiteX2973" fmla="*/ 95141 w 1541218"/>
              <a:gd name="connsiteY2973" fmla="*/ 123335 h 474474"/>
              <a:gd name="connsiteX2974" fmla="*/ 99077 w 1541218"/>
              <a:gd name="connsiteY2974" fmla="*/ 119967 h 474474"/>
              <a:gd name="connsiteX2975" fmla="*/ 101083 w 1541218"/>
              <a:gd name="connsiteY2975" fmla="*/ 118264 h 474474"/>
              <a:gd name="connsiteX2976" fmla="*/ 103126 w 1541218"/>
              <a:gd name="connsiteY2976" fmla="*/ 116637 h 474474"/>
              <a:gd name="connsiteX2977" fmla="*/ 105170 w 1541218"/>
              <a:gd name="connsiteY2977" fmla="*/ 115009 h 474474"/>
              <a:gd name="connsiteX2978" fmla="*/ 107214 w 1541218"/>
              <a:gd name="connsiteY2978" fmla="*/ 113420 h 474474"/>
              <a:gd name="connsiteX2979" fmla="*/ 109295 w 1541218"/>
              <a:gd name="connsiteY2979" fmla="*/ 111868 h 474474"/>
              <a:gd name="connsiteX2980" fmla="*/ 111414 w 1541218"/>
              <a:gd name="connsiteY2980" fmla="*/ 110317 h 474474"/>
              <a:gd name="connsiteX2981" fmla="*/ 113534 w 1541218"/>
              <a:gd name="connsiteY2981" fmla="*/ 108841 h 474474"/>
              <a:gd name="connsiteX2982" fmla="*/ 115653 w 1541218"/>
              <a:gd name="connsiteY2982" fmla="*/ 107365 h 474474"/>
              <a:gd name="connsiteX2983" fmla="*/ 117810 w 1541218"/>
              <a:gd name="connsiteY2983" fmla="*/ 106002 h 474474"/>
              <a:gd name="connsiteX2984" fmla="*/ 119929 w 1541218"/>
              <a:gd name="connsiteY2984" fmla="*/ 104640 h 474474"/>
              <a:gd name="connsiteX2985" fmla="*/ 122124 w 1541218"/>
              <a:gd name="connsiteY2985" fmla="*/ 103353 h 474474"/>
              <a:gd name="connsiteX2986" fmla="*/ 124282 w 1541218"/>
              <a:gd name="connsiteY2986" fmla="*/ 102142 h 474474"/>
              <a:gd name="connsiteX2987" fmla="*/ 126514 w 1541218"/>
              <a:gd name="connsiteY2987" fmla="*/ 100969 h 474474"/>
              <a:gd name="connsiteX2988" fmla="*/ 128709 w 1541218"/>
              <a:gd name="connsiteY2988" fmla="*/ 99834 h 474474"/>
              <a:gd name="connsiteX2989" fmla="*/ 130942 w 1541218"/>
              <a:gd name="connsiteY2989" fmla="*/ 98812 h 474474"/>
              <a:gd name="connsiteX2990" fmla="*/ 133175 w 1541218"/>
              <a:gd name="connsiteY2990" fmla="*/ 97866 h 474474"/>
              <a:gd name="connsiteX2991" fmla="*/ 135446 w 1541218"/>
              <a:gd name="connsiteY2991" fmla="*/ 96995 h 474474"/>
              <a:gd name="connsiteX2992" fmla="*/ 137678 w 1541218"/>
              <a:gd name="connsiteY2992" fmla="*/ 96201 h 474474"/>
              <a:gd name="connsiteX2993" fmla="*/ 139949 w 1541218"/>
              <a:gd name="connsiteY2993" fmla="*/ 95482 h 474474"/>
              <a:gd name="connsiteX2994" fmla="*/ 142258 w 1541218"/>
              <a:gd name="connsiteY2994" fmla="*/ 94876 h 474474"/>
              <a:gd name="connsiteX2995" fmla="*/ 144528 w 1541218"/>
              <a:gd name="connsiteY2995" fmla="*/ 94346 h 474474"/>
              <a:gd name="connsiteX2996" fmla="*/ 146837 w 1541218"/>
              <a:gd name="connsiteY2996" fmla="*/ 93930 h 474474"/>
              <a:gd name="connsiteX2997" fmla="*/ 149145 w 1541218"/>
              <a:gd name="connsiteY2997" fmla="*/ 93627 h 474474"/>
              <a:gd name="connsiteX2998" fmla="*/ 151454 w 1541218"/>
              <a:gd name="connsiteY2998" fmla="*/ 93438 h 474474"/>
              <a:gd name="connsiteX2999" fmla="*/ 153800 w 1541218"/>
              <a:gd name="connsiteY2999" fmla="*/ 93325 h 474474"/>
              <a:gd name="connsiteX3000" fmla="*/ 156109 w 1541218"/>
              <a:gd name="connsiteY3000" fmla="*/ 93362 h 474474"/>
              <a:gd name="connsiteX3001" fmla="*/ 158455 w 1541218"/>
              <a:gd name="connsiteY3001" fmla="*/ 93476 h 474474"/>
              <a:gd name="connsiteX3002" fmla="*/ 160802 w 1541218"/>
              <a:gd name="connsiteY3002" fmla="*/ 93741 h 474474"/>
              <a:gd name="connsiteX3003" fmla="*/ 164208 w 1541218"/>
              <a:gd name="connsiteY3003" fmla="*/ 94081 h 474474"/>
              <a:gd name="connsiteX3004" fmla="*/ 167538 w 1541218"/>
              <a:gd name="connsiteY3004" fmla="*/ 94611 h 474474"/>
              <a:gd name="connsiteX3005" fmla="*/ 170830 w 1541218"/>
              <a:gd name="connsiteY3005" fmla="*/ 95179 h 474474"/>
              <a:gd name="connsiteX3006" fmla="*/ 174009 w 1541218"/>
              <a:gd name="connsiteY3006" fmla="*/ 95936 h 474474"/>
              <a:gd name="connsiteX3007" fmla="*/ 177188 w 1541218"/>
              <a:gd name="connsiteY3007" fmla="*/ 96731 h 474474"/>
              <a:gd name="connsiteX3008" fmla="*/ 180329 w 1541218"/>
              <a:gd name="connsiteY3008" fmla="*/ 97639 h 474474"/>
              <a:gd name="connsiteX3009" fmla="*/ 183433 w 1541218"/>
              <a:gd name="connsiteY3009" fmla="*/ 98661 h 474474"/>
              <a:gd name="connsiteX3010" fmla="*/ 186460 w 1541218"/>
              <a:gd name="connsiteY3010" fmla="*/ 99758 h 474474"/>
              <a:gd name="connsiteX3011" fmla="*/ 189450 w 1541218"/>
              <a:gd name="connsiteY3011" fmla="*/ 100969 h 474474"/>
              <a:gd name="connsiteX3012" fmla="*/ 192402 w 1541218"/>
              <a:gd name="connsiteY3012" fmla="*/ 102218 h 474474"/>
              <a:gd name="connsiteX3013" fmla="*/ 195354 w 1541218"/>
              <a:gd name="connsiteY3013" fmla="*/ 103580 h 474474"/>
              <a:gd name="connsiteX3014" fmla="*/ 198268 w 1541218"/>
              <a:gd name="connsiteY3014" fmla="*/ 104981 h 474474"/>
              <a:gd name="connsiteX3015" fmla="*/ 201106 w 1541218"/>
              <a:gd name="connsiteY3015" fmla="*/ 106532 h 474474"/>
              <a:gd name="connsiteX3016" fmla="*/ 203906 w 1541218"/>
              <a:gd name="connsiteY3016" fmla="*/ 108084 h 474474"/>
              <a:gd name="connsiteX3017" fmla="*/ 206745 w 1541218"/>
              <a:gd name="connsiteY3017" fmla="*/ 109673 h 474474"/>
              <a:gd name="connsiteX3018" fmla="*/ 209545 w 1541218"/>
              <a:gd name="connsiteY3018" fmla="*/ 111376 h 474474"/>
              <a:gd name="connsiteX3019" fmla="*/ 212308 w 1541218"/>
              <a:gd name="connsiteY3019" fmla="*/ 113117 h 474474"/>
              <a:gd name="connsiteX3020" fmla="*/ 215071 w 1541218"/>
              <a:gd name="connsiteY3020" fmla="*/ 114896 h 474474"/>
              <a:gd name="connsiteX3021" fmla="*/ 217833 w 1541218"/>
              <a:gd name="connsiteY3021" fmla="*/ 116712 h 474474"/>
              <a:gd name="connsiteX3022" fmla="*/ 220520 w 1541218"/>
              <a:gd name="connsiteY3022" fmla="*/ 118605 h 474474"/>
              <a:gd name="connsiteX3023" fmla="*/ 223245 w 1541218"/>
              <a:gd name="connsiteY3023" fmla="*/ 120497 h 474474"/>
              <a:gd name="connsiteX3024" fmla="*/ 225970 w 1541218"/>
              <a:gd name="connsiteY3024" fmla="*/ 122427 h 474474"/>
              <a:gd name="connsiteX3025" fmla="*/ 228657 w 1541218"/>
              <a:gd name="connsiteY3025" fmla="*/ 124395 h 474474"/>
              <a:gd name="connsiteX3026" fmla="*/ 231344 w 1541218"/>
              <a:gd name="connsiteY3026" fmla="*/ 126363 h 474474"/>
              <a:gd name="connsiteX3027" fmla="*/ 236756 w 1541218"/>
              <a:gd name="connsiteY3027" fmla="*/ 130450 h 474474"/>
              <a:gd name="connsiteX3028" fmla="*/ 242205 w 1541218"/>
              <a:gd name="connsiteY3028" fmla="*/ 134499 h 474474"/>
              <a:gd name="connsiteX3029" fmla="*/ 247655 w 1541218"/>
              <a:gd name="connsiteY3029" fmla="*/ 138586 h 474474"/>
              <a:gd name="connsiteX3030" fmla="*/ 253180 w 1541218"/>
              <a:gd name="connsiteY3030" fmla="*/ 142712 h 474474"/>
              <a:gd name="connsiteX3031" fmla="*/ 256245 w 1541218"/>
              <a:gd name="connsiteY3031" fmla="*/ 144982 h 474474"/>
              <a:gd name="connsiteX3032" fmla="*/ 259462 w 1541218"/>
              <a:gd name="connsiteY3032" fmla="*/ 147291 h 474474"/>
              <a:gd name="connsiteX3033" fmla="*/ 262793 w 1541218"/>
              <a:gd name="connsiteY3033" fmla="*/ 149637 h 474474"/>
              <a:gd name="connsiteX3034" fmla="*/ 266236 w 1541218"/>
              <a:gd name="connsiteY3034" fmla="*/ 152021 h 474474"/>
              <a:gd name="connsiteX3035" fmla="*/ 269794 w 1541218"/>
              <a:gd name="connsiteY3035" fmla="*/ 154405 h 474474"/>
              <a:gd name="connsiteX3036" fmla="*/ 273465 w 1541218"/>
              <a:gd name="connsiteY3036" fmla="*/ 156752 h 474474"/>
              <a:gd name="connsiteX3037" fmla="*/ 277249 w 1541218"/>
              <a:gd name="connsiteY3037" fmla="*/ 159136 h 474474"/>
              <a:gd name="connsiteX3038" fmla="*/ 281185 w 1541218"/>
              <a:gd name="connsiteY3038" fmla="*/ 161445 h 474474"/>
              <a:gd name="connsiteX3039" fmla="*/ 285159 w 1541218"/>
              <a:gd name="connsiteY3039" fmla="*/ 163677 h 474474"/>
              <a:gd name="connsiteX3040" fmla="*/ 289284 w 1541218"/>
              <a:gd name="connsiteY3040" fmla="*/ 165872 h 474474"/>
              <a:gd name="connsiteX3041" fmla="*/ 293409 w 1541218"/>
              <a:gd name="connsiteY3041" fmla="*/ 167954 h 474474"/>
              <a:gd name="connsiteX3042" fmla="*/ 297685 w 1541218"/>
              <a:gd name="connsiteY3042" fmla="*/ 169922 h 474474"/>
              <a:gd name="connsiteX3043" fmla="*/ 302037 w 1541218"/>
              <a:gd name="connsiteY3043" fmla="*/ 171814 h 474474"/>
              <a:gd name="connsiteX3044" fmla="*/ 306465 w 1541218"/>
              <a:gd name="connsiteY3044" fmla="*/ 173555 h 474474"/>
              <a:gd name="connsiteX3045" fmla="*/ 310931 w 1541218"/>
              <a:gd name="connsiteY3045" fmla="*/ 175144 h 474474"/>
              <a:gd name="connsiteX3046" fmla="*/ 315472 w 1541218"/>
              <a:gd name="connsiteY3046" fmla="*/ 176582 h 474474"/>
              <a:gd name="connsiteX3047" fmla="*/ 320089 w 1541218"/>
              <a:gd name="connsiteY3047" fmla="*/ 177793 h 474474"/>
              <a:gd name="connsiteX3048" fmla="*/ 324744 w 1541218"/>
              <a:gd name="connsiteY3048" fmla="*/ 178853 h 474474"/>
              <a:gd name="connsiteX3049" fmla="*/ 329437 w 1541218"/>
              <a:gd name="connsiteY3049" fmla="*/ 179648 h 474474"/>
              <a:gd name="connsiteX3050" fmla="*/ 334167 w 1541218"/>
              <a:gd name="connsiteY3050" fmla="*/ 180291 h 474474"/>
              <a:gd name="connsiteX3051" fmla="*/ 338936 w 1541218"/>
              <a:gd name="connsiteY3051" fmla="*/ 180632 h 474474"/>
              <a:gd name="connsiteX3052" fmla="*/ 343704 w 1541218"/>
              <a:gd name="connsiteY3052" fmla="*/ 180745 h 474474"/>
              <a:gd name="connsiteX3053" fmla="*/ 348548 w 1541218"/>
              <a:gd name="connsiteY3053" fmla="*/ 180594 h 474474"/>
              <a:gd name="connsiteX3054" fmla="*/ 353430 w 1541218"/>
              <a:gd name="connsiteY3054" fmla="*/ 180140 h 474474"/>
              <a:gd name="connsiteX3055" fmla="*/ 358274 w 1541218"/>
              <a:gd name="connsiteY3055" fmla="*/ 179383 h 474474"/>
              <a:gd name="connsiteX3056" fmla="*/ 363156 w 1541218"/>
              <a:gd name="connsiteY3056" fmla="*/ 178323 h 474474"/>
              <a:gd name="connsiteX3057" fmla="*/ 368000 w 1541218"/>
              <a:gd name="connsiteY3057" fmla="*/ 176923 h 474474"/>
              <a:gd name="connsiteX3058" fmla="*/ 372920 w 1541218"/>
              <a:gd name="connsiteY3058" fmla="*/ 175182 h 474474"/>
              <a:gd name="connsiteX3059" fmla="*/ 377764 w 1541218"/>
              <a:gd name="connsiteY3059" fmla="*/ 173025 h 474474"/>
              <a:gd name="connsiteX3060" fmla="*/ 382646 w 1541218"/>
              <a:gd name="connsiteY3060" fmla="*/ 170527 h 474474"/>
              <a:gd name="connsiteX3061" fmla="*/ 387490 w 1541218"/>
              <a:gd name="connsiteY3061" fmla="*/ 167613 h 474474"/>
              <a:gd name="connsiteX3062" fmla="*/ 392297 w 1541218"/>
              <a:gd name="connsiteY3062" fmla="*/ 164321 h 474474"/>
              <a:gd name="connsiteX3063" fmla="*/ 394719 w 1541218"/>
              <a:gd name="connsiteY3063" fmla="*/ 162542 h 474474"/>
              <a:gd name="connsiteX3064" fmla="*/ 397027 w 1541218"/>
              <a:gd name="connsiteY3064" fmla="*/ 160612 h 474474"/>
              <a:gd name="connsiteX3065" fmla="*/ 399260 w 1541218"/>
              <a:gd name="connsiteY3065" fmla="*/ 158568 h 474474"/>
              <a:gd name="connsiteX3066" fmla="*/ 401304 w 1541218"/>
              <a:gd name="connsiteY3066" fmla="*/ 156373 h 474474"/>
              <a:gd name="connsiteX3067" fmla="*/ 403309 w 1541218"/>
              <a:gd name="connsiteY3067" fmla="*/ 154103 h 474474"/>
              <a:gd name="connsiteX3068" fmla="*/ 405202 w 1541218"/>
              <a:gd name="connsiteY3068" fmla="*/ 151681 h 474474"/>
              <a:gd name="connsiteX3069" fmla="*/ 406942 w 1541218"/>
              <a:gd name="connsiteY3069" fmla="*/ 149183 h 474474"/>
              <a:gd name="connsiteX3070" fmla="*/ 408645 w 1541218"/>
              <a:gd name="connsiteY3070" fmla="*/ 146610 h 474474"/>
              <a:gd name="connsiteX3071" fmla="*/ 410159 w 1541218"/>
              <a:gd name="connsiteY3071" fmla="*/ 143960 h 474474"/>
              <a:gd name="connsiteX3072" fmla="*/ 411597 w 1541218"/>
              <a:gd name="connsiteY3072" fmla="*/ 141160 h 474474"/>
              <a:gd name="connsiteX3073" fmla="*/ 412922 w 1541218"/>
              <a:gd name="connsiteY3073" fmla="*/ 138359 h 474474"/>
              <a:gd name="connsiteX3074" fmla="*/ 414095 w 1541218"/>
              <a:gd name="connsiteY3074" fmla="*/ 135483 h 474474"/>
              <a:gd name="connsiteX3075" fmla="*/ 415193 w 1541218"/>
              <a:gd name="connsiteY3075" fmla="*/ 132531 h 474474"/>
              <a:gd name="connsiteX3076" fmla="*/ 416139 w 1541218"/>
              <a:gd name="connsiteY3076" fmla="*/ 129542 h 474474"/>
              <a:gd name="connsiteX3077" fmla="*/ 416971 w 1541218"/>
              <a:gd name="connsiteY3077" fmla="*/ 126514 h 474474"/>
              <a:gd name="connsiteX3078" fmla="*/ 417690 w 1541218"/>
              <a:gd name="connsiteY3078" fmla="*/ 123487 h 474474"/>
              <a:gd name="connsiteX3079" fmla="*/ 418258 w 1541218"/>
              <a:gd name="connsiteY3079" fmla="*/ 120383 h 474474"/>
              <a:gd name="connsiteX3080" fmla="*/ 418712 w 1541218"/>
              <a:gd name="connsiteY3080" fmla="*/ 117318 h 474474"/>
              <a:gd name="connsiteX3081" fmla="*/ 419053 w 1541218"/>
              <a:gd name="connsiteY3081" fmla="*/ 114177 h 474474"/>
              <a:gd name="connsiteX3082" fmla="*/ 419204 w 1541218"/>
              <a:gd name="connsiteY3082" fmla="*/ 111074 h 474474"/>
              <a:gd name="connsiteX3083" fmla="*/ 419280 w 1541218"/>
              <a:gd name="connsiteY3083" fmla="*/ 108008 h 474474"/>
              <a:gd name="connsiteX3084" fmla="*/ 419204 w 1541218"/>
              <a:gd name="connsiteY3084" fmla="*/ 104905 h 474474"/>
              <a:gd name="connsiteX3085" fmla="*/ 418977 w 1541218"/>
              <a:gd name="connsiteY3085" fmla="*/ 101877 h 474474"/>
              <a:gd name="connsiteX3086" fmla="*/ 418599 w 1541218"/>
              <a:gd name="connsiteY3086" fmla="*/ 98812 h 474474"/>
              <a:gd name="connsiteX3087" fmla="*/ 418107 w 1541218"/>
              <a:gd name="connsiteY3087" fmla="*/ 95860 h 474474"/>
              <a:gd name="connsiteX3088" fmla="*/ 417463 w 1541218"/>
              <a:gd name="connsiteY3088" fmla="*/ 92870 h 474474"/>
              <a:gd name="connsiteX3089" fmla="*/ 416706 w 1541218"/>
              <a:gd name="connsiteY3089" fmla="*/ 89994 h 474474"/>
              <a:gd name="connsiteX3090" fmla="*/ 415760 w 1541218"/>
              <a:gd name="connsiteY3090" fmla="*/ 87194 h 474474"/>
              <a:gd name="connsiteX3091" fmla="*/ 414701 w 1541218"/>
              <a:gd name="connsiteY3091" fmla="*/ 84393 h 474474"/>
              <a:gd name="connsiteX3092" fmla="*/ 413452 w 1541218"/>
              <a:gd name="connsiteY3092" fmla="*/ 81744 h 474474"/>
              <a:gd name="connsiteX3093" fmla="*/ 412089 w 1541218"/>
              <a:gd name="connsiteY3093" fmla="*/ 79133 h 474474"/>
              <a:gd name="connsiteX3094" fmla="*/ 410538 w 1541218"/>
              <a:gd name="connsiteY3094" fmla="*/ 76635 h 474474"/>
              <a:gd name="connsiteX3095" fmla="*/ 409440 w 1541218"/>
              <a:gd name="connsiteY3095" fmla="*/ 75273 h 474474"/>
              <a:gd name="connsiteX3096" fmla="*/ 408229 w 1541218"/>
              <a:gd name="connsiteY3096" fmla="*/ 73986 h 474474"/>
              <a:gd name="connsiteX3097" fmla="*/ 406905 w 1541218"/>
              <a:gd name="connsiteY3097" fmla="*/ 72699 h 474474"/>
              <a:gd name="connsiteX3098" fmla="*/ 405542 w 1541218"/>
              <a:gd name="connsiteY3098" fmla="*/ 71488 h 474474"/>
              <a:gd name="connsiteX3099" fmla="*/ 404066 w 1541218"/>
              <a:gd name="connsiteY3099" fmla="*/ 70391 h 474474"/>
              <a:gd name="connsiteX3100" fmla="*/ 402515 w 1541218"/>
              <a:gd name="connsiteY3100" fmla="*/ 69331 h 474474"/>
              <a:gd name="connsiteX3101" fmla="*/ 400925 w 1541218"/>
              <a:gd name="connsiteY3101" fmla="*/ 68309 h 474474"/>
              <a:gd name="connsiteX3102" fmla="*/ 399260 w 1541218"/>
              <a:gd name="connsiteY3102" fmla="*/ 67325 h 474474"/>
              <a:gd name="connsiteX3103" fmla="*/ 397519 w 1541218"/>
              <a:gd name="connsiteY3103" fmla="*/ 66417 h 474474"/>
              <a:gd name="connsiteX3104" fmla="*/ 395740 w 1541218"/>
              <a:gd name="connsiteY3104" fmla="*/ 65622 h 474474"/>
              <a:gd name="connsiteX3105" fmla="*/ 393924 w 1541218"/>
              <a:gd name="connsiteY3105" fmla="*/ 64828 h 474474"/>
              <a:gd name="connsiteX3106" fmla="*/ 392070 w 1541218"/>
              <a:gd name="connsiteY3106" fmla="*/ 64109 h 474474"/>
              <a:gd name="connsiteX3107" fmla="*/ 390177 w 1541218"/>
              <a:gd name="connsiteY3107" fmla="*/ 63503 h 474474"/>
              <a:gd name="connsiteX3108" fmla="*/ 388247 w 1541218"/>
              <a:gd name="connsiteY3108" fmla="*/ 62898 h 474474"/>
              <a:gd name="connsiteX3109" fmla="*/ 386279 w 1541218"/>
              <a:gd name="connsiteY3109" fmla="*/ 62406 h 474474"/>
              <a:gd name="connsiteX3110" fmla="*/ 384349 w 1541218"/>
              <a:gd name="connsiteY3110" fmla="*/ 61989 h 474474"/>
              <a:gd name="connsiteX3111" fmla="*/ 382343 w 1541218"/>
              <a:gd name="connsiteY3111" fmla="*/ 61611 h 474474"/>
              <a:gd name="connsiteX3112" fmla="*/ 380338 w 1541218"/>
              <a:gd name="connsiteY3112" fmla="*/ 61308 h 474474"/>
              <a:gd name="connsiteX3113" fmla="*/ 378332 w 1541218"/>
              <a:gd name="connsiteY3113" fmla="*/ 61119 h 474474"/>
              <a:gd name="connsiteX3114" fmla="*/ 376364 w 1541218"/>
              <a:gd name="connsiteY3114" fmla="*/ 60968 h 474474"/>
              <a:gd name="connsiteX3115" fmla="*/ 374396 w 1541218"/>
              <a:gd name="connsiteY3115" fmla="*/ 60892 h 474474"/>
              <a:gd name="connsiteX3116" fmla="*/ 372390 w 1541218"/>
              <a:gd name="connsiteY3116" fmla="*/ 60892 h 474474"/>
              <a:gd name="connsiteX3117" fmla="*/ 370422 w 1541218"/>
              <a:gd name="connsiteY3117" fmla="*/ 60968 h 474474"/>
              <a:gd name="connsiteX3118" fmla="*/ 368530 w 1541218"/>
              <a:gd name="connsiteY3118" fmla="*/ 61119 h 474474"/>
              <a:gd name="connsiteX3119" fmla="*/ 366638 w 1541218"/>
              <a:gd name="connsiteY3119" fmla="*/ 61346 h 474474"/>
              <a:gd name="connsiteX3120" fmla="*/ 364746 w 1541218"/>
              <a:gd name="connsiteY3120" fmla="*/ 61649 h 474474"/>
              <a:gd name="connsiteX3121" fmla="*/ 362967 w 1541218"/>
              <a:gd name="connsiteY3121" fmla="*/ 62065 h 474474"/>
              <a:gd name="connsiteX3122" fmla="*/ 361151 w 1541218"/>
              <a:gd name="connsiteY3122" fmla="*/ 62519 h 474474"/>
              <a:gd name="connsiteX3123" fmla="*/ 359448 w 1541218"/>
              <a:gd name="connsiteY3123" fmla="*/ 63049 h 474474"/>
              <a:gd name="connsiteX3124" fmla="*/ 357782 w 1541218"/>
              <a:gd name="connsiteY3124" fmla="*/ 63730 h 474474"/>
              <a:gd name="connsiteX3125" fmla="*/ 356193 w 1541218"/>
              <a:gd name="connsiteY3125" fmla="*/ 64449 h 474474"/>
              <a:gd name="connsiteX3126" fmla="*/ 354679 w 1541218"/>
              <a:gd name="connsiteY3126" fmla="*/ 65244 h 474474"/>
              <a:gd name="connsiteX3127" fmla="*/ 352484 w 1541218"/>
              <a:gd name="connsiteY3127" fmla="*/ 66682 h 474474"/>
              <a:gd name="connsiteX3128" fmla="*/ 350441 w 1541218"/>
              <a:gd name="connsiteY3128" fmla="*/ 68234 h 474474"/>
              <a:gd name="connsiteX3129" fmla="*/ 348510 w 1541218"/>
              <a:gd name="connsiteY3129" fmla="*/ 69861 h 474474"/>
              <a:gd name="connsiteX3130" fmla="*/ 346770 w 1541218"/>
              <a:gd name="connsiteY3130" fmla="*/ 71602 h 474474"/>
              <a:gd name="connsiteX3131" fmla="*/ 345104 w 1541218"/>
              <a:gd name="connsiteY3131" fmla="*/ 73343 h 474474"/>
              <a:gd name="connsiteX3132" fmla="*/ 343629 w 1541218"/>
              <a:gd name="connsiteY3132" fmla="*/ 75235 h 474474"/>
              <a:gd name="connsiteX3133" fmla="*/ 342266 w 1541218"/>
              <a:gd name="connsiteY3133" fmla="*/ 77127 h 474474"/>
              <a:gd name="connsiteX3134" fmla="*/ 341055 w 1541218"/>
              <a:gd name="connsiteY3134" fmla="*/ 79095 h 474474"/>
              <a:gd name="connsiteX3135" fmla="*/ 339958 w 1541218"/>
              <a:gd name="connsiteY3135" fmla="*/ 81063 h 474474"/>
              <a:gd name="connsiteX3136" fmla="*/ 339011 w 1541218"/>
              <a:gd name="connsiteY3136" fmla="*/ 83107 h 474474"/>
              <a:gd name="connsiteX3137" fmla="*/ 338217 w 1541218"/>
              <a:gd name="connsiteY3137" fmla="*/ 85188 h 474474"/>
              <a:gd name="connsiteX3138" fmla="*/ 337573 w 1541218"/>
              <a:gd name="connsiteY3138" fmla="*/ 87269 h 474474"/>
              <a:gd name="connsiteX3139" fmla="*/ 337044 w 1541218"/>
              <a:gd name="connsiteY3139" fmla="*/ 89313 h 474474"/>
              <a:gd name="connsiteX3140" fmla="*/ 336703 w 1541218"/>
              <a:gd name="connsiteY3140" fmla="*/ 91432 h 474474"/>
              <a:gd name="connsiteX3141" fmla="*/ 336476 w 1541218"/>
              <a:gd name="connsiteY3141" fmla="*/ 93514 h 474474"/>
              <a:gd name="connsiteX3142" fmla="*/ 336400 w 1541218"/>
              <a:gd name="connsiteY3142" fmla="*/ 95595 h 474474"/>
              <a:gd name="connsiteX3143" fmla="*/ 336476 w 1541218"/>
              <a:gd name="connsiteY3143" fmla="*/ 97601 h 474474"/>
              <a:gd name="connsiteX3144" fmla="*/ 336703 w 1541218"/>
              <a:gd name="connsiteY3144" fmla="*/ 99607 h 474474"/>
              <a:gd name="connsiteX3145" fmla="*/ 337044 w 1541218"/>
              <a:gd name="connsiteY3145" fmla="*/ 101612 h 474474"/>
              <a:gd name="connsiteX3146" fmla="*/ 337611 w 1541218"/>
              <a:gd name="connsiteY3146" fmla="*/ 103505 h 474474"/>
              <a:gd name="connsiteX3147" fmla="*/ 338255 w 1541218"/>
              <a:gd name="connsiteY3147" fmla="*/ 105397 h 474474"/>
              <a:gd name="connsiteX3148" fmla="*/ 339087 w 1541218"/>
              <a:gd name="connsiteY3148" fmla="*/ 107176 h 474474"/>
              <a:gd name="connsiteX3149" fmla="*/ 340071 w 1541218"/>
              <a:gd name="connsiteY3149" fmla="*/ 108916 h 474474"/>
              <a:gd name="connsiteX3150" fmla="*/ 341169 w 1541218"/>
              <a:gd name="connsiteY3150" fmla="*/ 110582 h 474474"/>
              <a:gd name="connsiteX3151" fmla="*/ 342455 w 1541218"/>
              <a:gd name="connsiteY3151" fmla="*/ 112133 h 474474"/>
              <a:gd name="connsiteX3152" fmla="*/ 343893 w 1541218"/>
              <a:gd name="connsiteY3152" fmla="*/ 113571 h 474474"/>
              <a:gd name="connsiteX3153" fmla="*/ 345483 w 1541218"/>
              <a:gd name="connsiteY3153" fmla="*/ 114972 h 474474"/>
              <a:gd name="connsiteX3154" fmla="*/ 347224 w 1541218"/>
              <a:gd name="connsiteY3154" fmla="*/ 116220 h 474474"/>
              <a:gd name="connsiteX3155" fmla="*/ 349154 w 1541218"/>
              <a:gd name="connsiteY3155" fmla="*/ 117356 h 474474"/>
              <a:gd name="connsiteX3156" fmla="*/ 351197 w 1541218"/>
              <a:gd name="connsiteY3156" fmla="*/ 118302 h 474474"/>
              <a:gd name="connsiteX3157" fmla="*/ 353430 w 1541218"/>
              <a:gd name="connsiteY3157" fmla="*/ 119210 h 474474"/>
              <a:gd name="connsiteX3158" fmla="*/ 355814 w 1541218"/>
              <a:gd name="connsiteY3158" fmla="*/ 119929 h 474474"/>
              <a:gd name="connsiteX3159" fmla="*/ 357063 w 1541218"/>
              <a:gd name="connsiteY3159" fmla="*/ 120194 h 474474"/>
              <a:gd name="connsiteX3160" fmla="*/ 358312 w 1541218"/>
              <a:gd name="connsiteY3160" fmla="*/ 120345 h 474474"/>
              <a:gd name="connsiteX3161" fmla="*/ 359523 w 1541218"/>
              <a:gd name="connsiteY3161" fmla="*/ 120421 h 474474"/>
              <a:gd name="connsiteX3162" fmla="*/ 360696 w 1541218"/>
              <a:gd name="connsiteY3162" fmla="*/ 120421 h 474474"/>
              <a:gd name="connsiteX3163" fmla="*/ 361832 w 1541218"/>
              <a:gd name="connsiteY3163" fmla="*/ 120345 h 474474"/>
              <a:gd name="connsiteX3164" fmla="*/ 362967 w 1541218"/>
              <a:gd name="connsiteY3164" fmla="*/ 120194 h 474474"/>
              <a:gd name="connsiteX3165" fmla="*/ 364027 w 1541218"/>
              <a:gd name="connsiteY3165" fmla="*/ 119967 h 474474"/>
              <a:gd name="connsiteX3166" fmla="*/ 365049 w 1541218"/>
              <a:gd name="connsiteY3166" fmla="*/ 119664 h 474474"/>
              <a:gd name="connsiteX3167" fmla="*/ 366070 w 1541218"/>
              <a:gd name="connsiteY3167" fmla="*/ 119248 h 474474"/>
              <a:gd name="connsiteX3168" fmla="*/ 366979 w 1541218"/>
              <a:gd name="connsiteY3168" fmla="*/ 118794 h 474474"/>
              <a:gd name="connsiteX3169" fmla="*/ 367887 w 1541218"/>
              <a:gd name="connsiteY3169" fmla="*/ 118302 h 474474"/>
              <a:gd name="connsiteX3170" fmla="*/ 368757 w 1541218"/>
              <a:gd name="connsiteY3170" fmla="*/ 117734 h 474474"/>
              <a:gd name="connsiteX3171" fmla="*/ 369552 w 1541218"/>
              <a:gd name="connsiteY3171" fmla="*/ 117129 h 474474"/>
              <a:gd name="connsiteX3172" fmla="*/ 370271 w 1541218"/>
              <a:gd name="connsiteY3172" fmla="*/ 116485 h 474474"/>
              <a:gd name="connsiteX3173" fmla="*/ 370990 w 1541218"/>
              <a:gd name="connsiteY3173" fmla="*/ 115804 h 474474"/>
              <a:gd name="connsiteX3174" fmla="*/ 371633 w 1541218"/>
              <a:gd name="connsiteY3174" fmla="*/ 115085 h 474474"/>
              <a:gd name="connsiteX3175" fmla="*/ 372239 w 1541218"/>
              <a:gd name="connsiteY3175" fmla="*/ 114290 h 474474"/>
              <a:gd name="connsiteX3176" fmla="*/ 372731 w 1541218"/>
              <a:gd name="connsiteY3176" fmla="*/ 113496 h 474474"/>
              <a:gd name="connsiteX3177" fmla="*/ 373223 w 1541218"/>
              <a:gd name="connsiteY3177" fmla="*/ 112701 h 474474"/>
              <a:gd name="connsiteX3178" fmla="*/ 373601 w 1541218"/>
              <a:gd name="connsiteY3178" fmla="*/ 111868 h 474474"/>
              <a:gd name="connsiteX3179" fmla="*/ 373980 w 1541218"/>
              <a:gd name="connsiteY3179" fmla="*/ 110998 h 474474"/>
              <a:gd name="connsiteX3180" fmla="*/ 374245 w 1541218"/>
              <a:gd name="connsiteY3180" fmla="*/ 110165 h 474474"/>
              <a:gd name="connsiteX3181" fmla="*/ 374434 w 1541218"/>
              <a:gd name="connsiteY3181" fmla="*/ 109257 h 474474"/>
              <a:gd name="connsiteX3182" fmla="*/ 374585 w 1541218"/>
              <a:gd name="connsiteY3182" fmla="*/ 108387 h 474474"/>
              <a:gd name="connsiteX3183" fmla="*/ 374623 w 1541218"/>
              <a:gd name="connsiteY3183" fmla="*/ 107478 h 474474"/>
              <a:gd name="connsiteX3184" fmla="*/ 374623 w 1541218"/>
              <a:gd name="connsiteY3184" fmla="*/ 106646 h 474474"/>
              <a:gd name="connsiteX3185" fmla="*/ 374548 w 1541218"/>
              <a:gd name="connsiteY3185" fmla="*/ 105738 h 474474"/>
              <a:gd name="connsiteX3186" fmla="*/ 374396 w 1541218"/>
              <a:gd name="connsiteY3186" fmla="*/ 104905 h 474474"/>
              <a:gd name="connsiteX3187" fmla="*/ 374131 w 1541218"/>
              <a:gd name="connsiteY3187" fmla="*/ 104072 h 474474"/>
              <a:gd name="connsiteX3188" fmla="*/ 373791 w 1541218"/>
              <a:gd name="connsiteY3188" fmla="*/ 103240 h 474474"/>
              <a:gd name="connsiteX3189" fmla="*/ 373412 w 1541218"/>
              <a:gd name="connsiteY3189" fmla="*/ 102445 h 474474"/>
              <a:gd name="connsiteX3190" fmla="*/ 372920 w 1541218"/>
              <a:gd name="connsiteY3190" fmla="*/ 101688 h 474474"/>
              <a:gd name="connsiteX3191" fmla="*/ 371520 w 1541218"/>
              <a:gd name="connsiteY3191" fmla="*/ 100477 h 474474"/>
              <a:gd name="connsiteX3192" fmla="*/ 370120 w 1541218"/>
              <a:gd name="connsiteY3192" fmla="*/ 99266 h 474474"/>
              <a:gd name="connsiteX3193" fmla="*/ 369476 w 1541218"/>
              <a:gd name="connsiteY3193" fmla="*/ 98661 h 474474"/>
              <a:gd name="connsiteX3194" fmla="*/ 368833 w 1541218"/>
              <a:gd name="connsiteY3194" fmla="*/ 98055 h 474474"/>
              <a:gd name="connsiteX3195" fmla="*/ 368530 w 1541218"/>
              <a:gd name="connsiteY3195" fmla="*/ 97714 h 474474"/>
              <a:gd name="connsiteX3196" fmla="*/ 368265 w 1541218"/>
              <a:gd name="connsiteY3196" fmla="*/ 97374 h 474474"/>
              <a:gd name="connsiteX3197" fmla="*/ 368000 w 1541218"/>
              <a:gd name="connsiteY3197" fmla="*/ 97071 h 474474"/>
              <a:gd name="connsiteX3198" fmla="*/ 367773 w 1541218"/>
              <a:gd name="connsiteY3198" fmla="*/ 96693 h 474474"/>
              <a:gd name="connsiteX3199" fmla="*/ 367584 w 1541218"/>
              <a:gd name="connsiteY3199" fmla="*/ 96352 h 474474"/>
              <a:gd name="connsiteX3200" fmla="*/ 367433 w 1541218"/>
              <a:gd name="connsiteY3200" fmla="*/ 96011 h 474474"/>
              <a:gd name="connsiteX3201" fmla="*/ 367281 w 1541218"/>
              <a:gd name="connsiteY3201" fmla="*/ 95633 h 474474"/>
              <a:gd name="connsiteX3202" fmla="*/ 367168 w 1541218"/>
              <a:gd name="connsiteY3202" fmla="*/ 95217 h 474474"/>
              <a:gd name="connsiteX3203" fmla="*/ 367130 w 1541218"/>
              <a:gd name="connsiteY3203" fmla="*/ 94838 h 474474"/>
              <a:gd name="connsiteX3204" fmla="*/ 367092 w 1541218"/>
              <a:gd name="connsiteY3204" fmla="*/ 94422 h 474474"/>
              <a:gd name="connsiteX3205" fmla="*/ 367092 w 1541218"/>
              <a:gd name="connsiteY3205" fmla="*/ 93968 h 474474"/>
              <a:gd name="connsiteX3206" fmla="*/ 367168 w 1541218"/>
              <a:gd name="connsiteY3206" fmla="*/ 93514 h 474474"/>
              <a:gd name="connsiteX3207" fmla="*/ 367244 w 1541218"/>
              <a:gd name="connsiteY3207" fmla="*/ 93022 h 474474"/>
              <a:gd name="connsiteX3208" fmla="*/ 367395 w 1541218"/>
              <a:gd name="connsiteY3208" fmla="*/ 92568 h 474474"/>
              <a:gd name="connsiteX3209" fmla="*/ 367622 w 1541218"/>
              <a:gd name="connsiteY3209" fmla="*/ 92076 h 474474"/>
              <a:gd name="connsiteX3210" fmla="*/ 367849 w 1541218"/>
              <a:gd name="connsiteY3210" fmla="*/ 91508 h 474474"/>
              <a:gd name="connsiteX3211" fmla="*/ 368152 w 1541218"/>
              <a:gd name="connsiteY3211" fmla="*/ 90978 h 474474"/>
              <a:gd name="connsiteX3212" fmla="*/ 368568 w 1541218"/>
              <a:gd name="connsiteY3212" fmla="*/ 90373 h 474474"/>
              <a:gd name="connsiteX3213" fmla="*/ 368984 w 1541218"/>
              <a:gd name="connsiteY3213" fmla="*/ 89805 h 474474"/>
              <a:gd name="connsiteX3214" fmla="*/ 369514 w 1541218"/>
              <a:gd name="connsiteY3214" fmla="*/ 89162 h 474474"/>
              <a:gd name="connsiteX3215" fmla="*/ 369855 w 1541218"/>
              <a:gd name="connsiteY3215" fmla="*/ 88783 h 474474"/>
              <a:gd name="connsiteX3216" fmla="*/ 370195 w 1541218"/>
              <a:gd name="connsiteY3216" fmla="*/ 88480 h 474474"/>
              <a:gd name="connsiteX3217" fmla="*/ 370650 w 1541218"/>
              <a:gd name="connsiteY3217" fmla="*/ 88253 h 474474"/>
              <a:gd name="connsiteX3218" fmla="*/ 371066 w 1541218"/>
              <a:gd name="connsiteY3218" fmla="*/ 88102 h 474474"/>
              <a:gd name="connsiteX3219" fmla="*/ 371520 w 1541218"/>
              <a:gd name="connsiteY3219" fmla="*/ 88026 h 474474"/>
              <a:gd name="connsiteX3220" fmla="*/ 372050 w 1541218"/>
              <a:gd name="connsiteY3220" fmla="*/ 88026 h 474474"/>
              <a:gd name="connsiteX3221" fmla="*/ 372542 w 1541218"/>
              <a:gd name="connsiteY3221" fmla="*/ 88064 h 474474"/>
              <a:gd name="connsiteX3222" fmla="*/ 373109 w 1541218"/>
              <a:gd name="connsiteY3222" fmla="*/ 88178 h 474474"/>
              <a:gd name="connsiteX3223" fmla="*/ 373677 w 1541218"/>
              <a:gd name="connsiteY3223" fmla="*/ 88405 h 474474"/>
              <a:gd name="connsiteX3224" fmla="*/ 374245 w 1541218"/>
              <a:gd name="connsiteY3224" fmla="*/ 88632 h 474474"/>
              <a:gd name="connsiteX3225" fmla="*/ 374850 w 1541218"/>
              <a:gd name="connsiteY3225" fmla="*/ 88897 h 474474"/>
              <a:gd name="connsiteX3226" fmla="*/ 375456 w 1541218"/>
              <a:gd name="connsiteY3226" fmla="*/ 89199 h 474474"/>
              <a:gd name="connsiteX3227" fmla="*/ 376061 w 1541218"/>
              <a:gd name="connsiteY3227" fmla="*/ 89578 h 474474"/>
              <a:gd name="connsiteX3228" fmla="*/ 376667 w 1541218"/>
              <a:gd name="connsiteY3228" fmla="*/ 89994 h 474474"/>
              <a:gd name="connsiteX3229" fmla="*/ 377272 w 1541218"/>
              <a:gd name="connsiteY3229" fmla="*/ 90411 h 474474"/>
              <a:gd name="connsiteX3230" fmla="*/ 377916 w 1541218"/>
              <a:gd name="connsiteY3230" fmla="*/ 90902 h 474474"/>
              <a:gd name="connsiteX3231" fmla="*/ 378483 w 1541218"/>
              <a:gd name="connsiteY3231" fmla="*/ 91357 h 474474"/>
              <a:gd name="connsiteX3232" fmla="*/ 379127 w 1541218"/>
              <a:gd name="connsiteY3232" fmla="*/ 91886 h 474474"/>
              <a:gd name="connsiteX3233" fmla="*/ 379732 w 1541218"/>
              <a:gd name="connsiteY3233" fmla="*/ 92416 h 474474"/>
              <a:gd name="connsiteX3234" fmla="*/ 380300 w 1541218"/>
              <a:gd name="connsiteY3234" fmla="*/ 92946 h 474474"/>
              <a:gd name="connsiteX3235" fmla="*/ 381435 w 1541218"/>
              <a:gd name="connsiteY3235" fmla="*/ 94081 h 474474"/>
              <a:gd name="connsiteX3236" fmla="*/ 382495 w 1541218"/>
              <a:gd name="connsiteY3236" fmla="*/ 95255 h 474474"/>
              <a:gd name="connsiteX3237" fmla="*/ 383441 w 1541218"/>
              <a:gd name="connsiteY3237" fmla="*/ 96390 h 474474"/>
              <a:gd name="connsiteX3238" fmla="*/ 384236 w 1541218"/>
              <a:gd name="connsiteY3238" fmla="*/ 97487 h 474474"/>
              <a:gd name="connsiteX3239" fmla="*/ 384652 w 1541218"/>
              <a:gd name="connsiteY3239" fmla="*/ 98017 h 474474"/>
              <a:gd name="connsiteX3240" fmla="*/ 384955 w 1541218"/>
              <a:gd name="connsiteY3240" fmla="*/ 98509 h 474474"/>
              <a:gd name="connsiteX3241" fmla="*/ 385220 w 1541218"/>
              <a:gd name="connsiteY3241" fmla="*/ 98963 h 474474"/>
              <a:gd name="connsiteX3242" fmla="*/ 385485 w 1541218"/>
              <a:gd name="connsiteY3242" fmla="*/ 99417 h 474474"/>
              <a:gd name="connsiteX3243" fmla="*/ 386166 w 1541218"/>
              <a:gd name="connsiteY3243" fmla="*/ 100629 h 474474"/>
              <a:gd name="connsiteX3244" fmla="*/ 386771 w 1541218"/>
              <a:gd name="connsiteY3244" fmla="*/ 101915 h 474474"/>
              <a:gd name="connsiteX3245" fmla="*/ 387301 w 1541218"/>
              <a:gd name="connsiteY3245" fmla="*/ 103240 h 474474"/>
              <a:gd name="connsiteX3246" fmla="*/ 387680 w 1541218"/>
              <a:gd name="connsiteY3246" fmla="*/ 104640 h 474474"/>
              <a:gd name="connsiteX3247" fmla="*/ 388058 w 1541218"/>
              <a:gd name="connsiteY3247" fmla="*/ 106040 h 474474"/>
              <a:gd name="connsiteX3248" fmla="*/ 388285 w 1541218"/>
              <a:gd name="connsiteY3248" fmla="*/ 107516 h 474474"/>
              <a:gd name="connsiteX3249" fmla="*/ 388436 w 1541218"/>
              <a:gd name="connsiteY3249" fmla="*/ 109030 h 474474"/>
              <a:gd name="connsiteX3250" fmla="*/ 388474 w 1541218"/>
              <a:gd name="connsiteY3250" fmla="*/ 110582 h 474474"/>
              <a:gd name="connsiteX3251" fmla="*/ 388436 w 1541218"/>
              <a:gd name="connsiteY3251" fmla="*/ 112095 h 474474"/>
              <a:gd name="connsiteX3252" fmla="*/ 388323 w 1541218"/>
              <a:gd name="connsiteY3252" fmla="*/ 113685 h 474474"/>
              <a:gd name="connsiteX3253" fmla="*/ 388096 w 1541218"/>
              <a:gd name="connsiteY3253" fmla="*/ 115236 h 474474"/>
              <a:gd name="connsiteX3254" fmla="*/ 387793 w 1541218"/>
              <a:gd name="connsiteY3254" fmla="*/ 116788 h 474474"/>
              <a:gd name="connsiteX3255" fmla="*/ 387377 w 1541218"/>
              <a:gd name="connsiteY3255" fmla="*/ 118340 h 474474"/>
              <a:gd name="connsiteX3256" fmla="*/ 386885 w 1541218"/>
              <a:gd name="connsiteY3256" fmla="*/ 119891 h 474474"/>
              <a:gd name="connsiteX3257" fmla="*/ 386279 w 1541218"/>
              <a:gd name="connsiteY3257" fmla="*/ 121405 h 474474"/>
              <a:gd name="connsiteX3258" fmla="*/ 385636 w 1541218"/>
              <a:gd name="connsiteY3258" fmla="*/ 122881 h 474474"/>
              <a:gd name="connsiteX3259" fmla="*/ 384841 w 1541218"/>
              <a:gd name="connsiteY3259" fmla="*/ 124319 h 474474"/>
              <a:gd name="connsiteX3260" fmla="*/ 383971 w 1541218"/>
              <a:gd name="connsiteY3260" fmla="*/ 125757 h 474474"/>
              <a:gd name="connsiteX3261" fmla="*/ 383025 w 1541218"/>
              <a:gd name="connsiteY3261" fmla="*/ 127120 h 474474"/>
              <a:gd name="connsiteX3262" fmla="*/ 382041 w 1541218"/>
              <a:gd name="connsiteY3262" fmla="*/ 128406 h 474474"/>
              <a:gd name="connsiteX3263" fmla="*/ 380905 w 1541218"/>
              <a:gd name="connsiteY3263" fmla="*/ 129617 h 474474"/>
              <a:gd name="connsiteX3264" fmla="*/ 379657 w 1541218"/>
              <a:gd name="connsiteY3264" fmla="*/ 130791 h 474474"/>
              <a:gd name="connsiteX3265" fmla="*/ 378332 w 1541218"/>
              <a:gd name="connsiteY3265" fmla="*/ 131888 h 474474"/>
              <a:gd name="connsiteX3266" fmla="*/ 376970 w 1541218"/>
              <a:gd name="connsiteY3266" fmla="*/ 132910 h 474474"/>
              <a:gd name="connsiteX3267" fmla="*/ 375494 w 1541218"/>
              <a:gd name="connsiteY3267" fmla="*/ 133780 h 474474"/>
              <a:gd name="connsiteX3268" fmla="*/ 373904 w 1541218"/>
              <a:gd name="connsiteY3268" fmla="*/ 134575 h 474474"/>
              <a:gd name="connsiteX3269" fmla="*/ 372277 w 1541218"/>
              <a:gd name="connsiteY3269" fmla="*/ 135294 h 474474"/>
              <a:gd name="connsiteX3270" fmla="*/ 370536 w 1541218"/>
              <a:gd name="connsiteY3270" fmla="*/ 135900 h 474474"/>
              <a:gd name="connsiteX3271" fmla="*/ 368682 w 1541218"/>
              <a:gd name="connsiteY3271" fmla="*/ 136354 h 474474"/>
              <a:gd name="connsiteX3272" fmla="*/ 366752 w 1541218"/>
              <a:gd name="connsiteY3272" fmla="*/ 136694 h 474474"/>
              <a:gd name="connsiteX3273" fmla="*/ 364746 w 1541218"/>
              <a:gd name="connsiteY3273" fmla="*/ 136921 h 474474"/>
              <a:gd name="connsiteX3274" fmla="*/ 362664 w 1541218"/>
              <a:gd name="connsiteY3274" fmla="*/ 136997 h 474474"/>
              <a:gd name="connsiteX3275" fmla="*/ 360242 w 1541218"/>
              <a:gd name="connsiteY3275" fmla="*/ 137035 h 474474"/>
              <a:gd name="connsiteX3276" fmla="*/ 357896 w 1541218"/>
              <a:gd name="connsiteY3276" fmla="*/ 136921 h 474474"/>
              <a:gd name="connsiteX3277" fmla="*/ 355550 w 1541218"/>
              <a:gd name="connsiteY3277" fmla="*/ 136694 h 474474"/>
              <a:gd name="connsiteX3278" fmla="*/ 353355 w 1541218"/>
              <a:gd name="connsiteY3278" fmla="*/ 136316 h 474474"/>
              <a:gd name="connsiteX3279" fmla="*/ 351160 w 1541218"/>
              <a:gd name="connsiteY3279" fmla="*/ 135862 h 474474"/>
              <a:gd name="connsiteX3280" fmla="*/ 349040 w 1541218"/>
              <a:gd name="connsiteY3280" fmla="*/ 135294 h 474474"/>
              <a:gd name="connsiteX3281" fmla="*/ 346997 w 1541218"/>
              <a:gd name="connsiteY3281" fmla="*/ 134575 h 474474"/>
              <a:gd name="connsiteX3282" fmla="*/ 345029 w 1541218"/>
              <a:gd name="connsiteY3282" fmla="*/ 133742 h 474474"/>
              <a:gd name="connsiteX3283" fmla="*/ 343174 w 1541218"/>
              <a:gd name="connsiteY3283" fmla="*/ 132796 h 474474"/>
              <a:gd name="connsiteX3284" fmla="*/ 341320 w 1541218"/>
              <a:gd name="connsiteY3284" fmla="*/ 131812 h 474474"/>
              <a:gd name="connsiteX3285" fmla="*/ 339579 w 1541218"/>
              <a:gd name="connsiteY3285" fmla="*/ 130715 h 474474"/>
              <a:gd name="connsiteX3286" fmla="*/ 337914 w 1541218"/>
              <a:gd name="connsiteY3286" fmla="*/ 129504 h 474474"/>
              <a:gd name="connsiteX3287" fmla="*/ 336325 w 1541218"/>
              <a:gd name="connsiteY3287" fmla="*/ 128217 h 474474"/>
              <a:gd name="connsiteX3288" fmla="*/ 334773 w 1541218"/>
              <a:gd name="connsiteY3288" fmla="*/ 126855 h 474474"/>
              <a:gd name="connsiteX3289" fmla="*/ 333373 w 1541218"/>
              <a:gd name="connsiteY3289" fmla="*/ 125379 h 474474"/>
              <a:gd name="connsiteX3290" fmla="*/ 332010 w 1541218"/>
              <a:gd name="connsiteY3290" fmla="*/ 123903 h 474474"/>
              <a:gd name="connsiteX3291" fmla="*/ 330761 w 1541218"/>
              <a:gd name="connsiteY3291" fmla="*/ 122313 h 474474"/>
              <a:gd name="connsiteX3292" fmla="*/ 329588 w 1541218"/>
              <a:gd name="connsiteY3292" fmla="*/ 120648 h 474474"/>
              <a:gd name="connsiteX3293" fmla="*/ 328491 w 1541218"/>
              <a:gd name="connsiteY3293" fmla="*/ 118983 h 474474"/>
              <a:gd name="connsiteX3294" fmla="*/ 327469 w 1541218"/>
              <a:gd name="connsiteY3294" fmla="*/ 117242 h 474474"/>
              <a:gd name="connsiteX3295" fmla="*/ 326523 w 1541218"/>
              <a:gd name="connsiteY3295" fmla="*/ 115426 h 474474"/>
              <a:gd name="connsiteX3296" fmla="*/ 325728 w 1541218"/>
              <a:gd name="connsiteY3296" fmla="*/ 113571 h 474474"/>
              <a:gd name="connsiteX3297" fmla="*/ 324971 w 1541218"/>
              <a:gd name="connsiteY3297" fmla="*/ 111679 h 474474"/>
              <a:gd name="connsiteX3298" fmla="*/ 324328 w 1541218"/>
              <a:gd name="connsiteY3298" fmla="*/ 109749 h 474474"/>
              <a:gd name="connsiteX3299" fmla="*/ 323798 w 1541218"/>
              <a:gd name="connsiteY3299" fmla="*/ 107819 h 474474"/>
              <a:gd name="connsiteX3300" fmla="*/ 323306 w 1541218"/>
              <a:gd name="connsiteY3300" fmla="*/ 105851 h 474474"/>
              <a:gd name="connsiteX3301" fmla="*/ 323003 w 1541218"/>
              <a:gd name="connsiteY3301" fmla="*/ 103845 h 474474"/>
              <a:gd name="connsiteX3302" fmla="*/ 322738 w 1541218"/>
              <a:gd name="connsiteY3302" fmla="*/ 101840 h 474474"/>
              <a:gd name="connsiteX3303" fmla="*/ 322587 w 1541218"/>
              <a:gd name="connsiteY3303" fmla="*/ 99796 h 474474"/>
              <a:gd name="connsiteX3304" fmla="*/ 322549 w 1541218"/>
              <a:gd name="connsiteY3304" fmla="*/ 97790 h 474474"/>
              <a:gd name="connsiteX3305" fmla="*/ 322587 w 1541218"/>
              <a:gd name="connsiteY3305" fmla="*/ 95784 h 474474"/>
              <a:gd name="connsiteX3306" fmla="*/ 322776 w 1541218"/>
              <a:gd name="connsiteY3306" fmla="*/ 93741 h 474474"/>
              <a:gd name="connsiteX3307" fmla="*/ 322776 w 1541218"/>
              <a:gd name="connsiteY3307" fmla="*/ 92681 h 474474"/>
              <a:gd name="connsiteX3308" fmla="*/ 322776 w 1541218"/>
              <a:gd name="connsiteY3308" fmla="*/ 91432 h 474474"/>
              <a:gd name="connsiteX3309" fmla="*/ 322776 w 1541218"/>
              <a:gd name="connsiteY3309" fmla="*/ 90183 h 474474"/>
              <a:gd name="connsiteX3310" fmla="*/ 322776 w 1541218"/>
              <a:gd name="connsiteY3310" fmla="*/ 89162 h 474474"/>
              <a:gd name="connsiteX3311" fmla="*/ 321603 w 1541218"/>
              <a:gd name="connsiteY3311" fmla="*/ 88859 h 474474"/>
              <a:gd name="connsiteX3312" fmla="*/ 320430 w 1541218"/>
              <a:gd name="connsiteY3312" fmla="*/ 88594 h 474474"/>
              <a:gd name="connsiteX3313" fmla="*/ 319257 w 1541218"/>
              <a:gd name="connsiteY3313" fmla="*/ 88329 h 474474"/>
              <a:gd name="connsiteX3314" fmla="*/ 318121 w 1541218"/>
              <a:gd name="connsiteY3314" fmla="*/ 88140 h 474474"/>
              <a:gd name="connsiteX3315" fmla="*/ 316986 w 1541218"/>
              <a:gd name="connsiteY3315" fmla="*/ 87951 h 474474"/>
              <a:gd name="connsiteX3316" fmla="*/ 315851 w 1541218"/>
              <a:gd name="connsiteY3316" fmla="*/ 87799 h 474474"/>
              <a:gd name="connsiteX3317" fmla="*/ 314753 w 1541218"/>
              <a:gd name="connsiteY3317" fmla="*/ 87686 h 474474"/>
              <a:gd name="connsiteX3318" fmla="*/ 313618 w 1541218"/>
              <a:gd name="connsiteY3318" fmla="*/ 87572 h 474474"/>
              <a:gd name="connsiteX3319" fmla="*/ 312520 w 1541218"/>
              <a:gd name="connsiteY3319" fmla="*/ 87496 h 474474"/>
              <a:gd name="connsiteX3320" fmla="*/ 311461 w 1541218"/>
              <a:gd name="connsiteY3320" fmla="*/ 87459 h 474474"/>
              <a:gd name="connsiteX3321" fmla="*/ 310401 w 1541218"/>
              <a:gd name="connsiteY3321" fmla="*/ 87421 h 474474"/>
              <a:gd name="connsiteX3322" fmla="*/ 309341 w 1541218"/>
              <a:gd name="connsiteY3322" fmla="*/ 87421 h 474474"/>
              <a:gd name="connsiteX3323" fmla="*/ 308320 w 1541218"/>
              <a:gd name="connsiteY3323" fmla="*/ 87459 h 474474"/>
              <a:gd name="connsiteX3324" fmla="*/ 307298 w 1541218"/>
              <a:gd name="connsiteY3324" fmla="*/ 87496 h 474474"/>
              <a:gd name="connsiteX3325" fmla="*/ 306352 w 1541218"/>
              <a:gd name="connsiteY3325" fmla="*/ 87534 h 474474"/>
              <a:gd name="connsiteX3326" fmla="*/ 305368 w 1541218"/>
              <a:gd name="connsiteY3326" fmla="*/ 87610 h 474474"/>
              <a:gd name="connsiteX3327" fmla="*/ 303475 w 1541218"/>
              <a:gd name="connsiteY3327" fmla="*/ 87799 h 474474"/>
              <a:gd name="connsiteX3328" fmla="*/ 301697 w 1541218"/>
              <a:gd name="connsiteY3328" fmla="*/ 88026 h 474474"/>
              <a:gd name="connsiteX3329" fmla="*/ 299956 w 1541218"/>
              <a:gd name="connsiteY3329" fmla="*/ 88329 h 474474"/>
              <a:gd name="connsiteX3330" fmla="*/ 298366 w 1541218"/>
              <a:gd name="connsiteY3330" fmla="*/ 88708 h 474474"/>
              <a:gd name="connsiteX3331" fmla="*/ 296853 w 1541218"/>
              <a:gd name="connsiteY3331" fmla="*/ 89048 h 474474"/>
              <a:gd name="connsiteX3332" fmla="*/ 295490 w 1541218"/>
              <a:gd name="connsiteY3332" fmla="*/ 89464 h 474474"/>
              <a:gd name="connsiteX3333" fmla="*/ 294204 w 1541218"/>
              <a:gd name="connsiteY3333" fmla="*/ 89881 h 474474"/>
              <a:gd name="connsiteX3334" fmla="*/ 293106 w 1541218"/>
              <a:gd name="connsiteY3334" fmla="*/ 90297 h 474474"/>
              <a:gd name="connsiteX3335" fmla="*/ 291479 w 1541218"/>
              <a:gd name="connsiteY3335" fmla="*/ 91054 h 474474"/>
              <a:gd name="connsiteX3336" fmla="*/ 289851 w 1541218"/>
              <a:gd name="connsiteY3336" fmla="*/ 91735 h 474474"/>
              <a:gd name="connsiteX3337" fmla="*/ 288186 w 1541218"/>
              <a:gd name="connsiteY3337" fmla="*/ 92454 h 474474"/>
              <a:gd name="connsiteX3338" fmla="*/ 286521 w 1541218"/>
              <a:gd name="connsiteY3338" fmla="*/ 93097 h 474474"/>
              <a:gd name="connsiteX3339" fmla="*/ 284856 w 1541218"/>
              <a:gd name="connsiteY3339" fmla="*/ 93741 h 474474"/>
              <a:gd name="connsiteX3340" fmla="*/ 283153 w 1541218"/>
              <a:gd name="connsiteY3340" fmla="*/ 94308 h 474474"/>
              <a:gd name="connsiteX3341" fmla="*/ 281450 w 1541218"/>
              <a:gd name="connsiteY3341" fmla="*/ 94914 h 474474"/>
              <a:gd name="connsiteX3342" fmla="*/ 279709 w 1541218"/>
              <a:gd name="connsiteY3342" fmla="*/ 95406 h 474474"/>
              <a:gd name="connsiteX3343" fmla="*/ 278006 w 1541218"/>
              <a:gd name="connsiteY3343" fmla="*/ 95936 h 474474"/>
              <a:gd name="connsiteX3344" fmla="*/ 276227 w 1541218"/>
              <a:gd name="connsiteY3344" fmla="*/ 96352 h 474474"/>
              <a:gd name="connsiteX3345" fmla="*/ 274524 w 1541218"/>
              <a:gd name="connsiteY3345" fmla="*/ 96731 h 474474"/>
              <a:gd name="connsiteX3346" fmla="*/ 272746 w 1541218"/>
              <a:gd name="connsiteY3346" fmla="*/ 97109 h 474474"/>
              <a:gd name="connsiteX3347" fmla="*/ 271005 w 1541218"/>
              <a:gd name="connsiteY3347" fmla="*/ 97412 h 474474"/>
              <a:gd name="connsiteX3348" fmla="*/ 269226 w 1541218"/>
              <a:gd name="connsiteY3348" fmla="*/ 97639 h 474474"/>
              <a:gd name="connsiteX3349" fmla="*/ 267485 w 1541218"/>
              <a:gd name="connsiteY3349" fmla="*/ 97828 h 474474"/>
              <a:gd name="connsiteX3350" fmla="*/ 265707 w 1541218"/>
              <a:gd name="connsiteY3350" fmla="*/ 98017 h 474474"/>
              <a:gd name="connsiteX3351" fmla="*/ 263966 w 1541218"/>
              <a:gd name="connsiteY3351" fmla="*/ 98093 h 474474"/>
              <a:gd name="connsiteX3352" fmla="*/ 262187 w 1541218"/>
              <a:gd name="connsiteY3352" fmla="*/ 98093 h 474474"/>
              <a:gd name="connsiteX3353" fmla="*/ 260446 w 1541218"/>
              <a:gd name="connsiteY3353" fmla="*/ 98055 h 474474"/>
              <a:gd name="connsiteX3354" fmla="*/ 258668 w 1541218"/>
              <a:gd name="connsiteY3354" fmla="*/ 97904 h 474474"/>
              <a:gd name="connsiteX3355" fmla="*/ 256927 w 1541218"/>
              <a:gd name="connsiteY3355" fmla="*/ 97714 h 474474"/>
              <a:gd name="connsiteX3356" fmla="*/ 255186 w 1541218"/>
              <a:gd name="connsiteY3356" fmla="*/ 97450 h 474474"/>
              <a:gd name="connsiteX3357" fmla="*/ 253445 w 1541218"/>
              <a:gd name="connsiteY3357" fmla="*/ 97147 h 474474"/>
              <a:gd name="connsiteX3358" fmla="*/ 251704 w 1541218"/>
              <a:gd name="connsiteY3358" fmla="*/ 96693 h 474474"/>
              <a:gd name="connsiteX3359" fmla="*/ 250001 w 1541218"/>
              <a:gd name="connsiteY3359" fmla="*/ 96201 h 474474"/>
              <a:gd name="connsiteX3360" fmla="*/ 248298 w 1541218"/>
              <a:gd name="connsiteY3360" fmla="*/ 95671 h 474474"/>
              <a:gd name="connsiteX3361" fmla="*/ 246595 w 1541218"/>
              <a:gd name="connsiteY3361" fmla="*/ 94990 h 474474"/>
              <a:gd name="connsiteX3362" fmla="*/ 244892 w 1541218"/>
              <a:gd name="connsiteY3362" fmla="*/ 94233 h 474474"/>
              <a:gd name="connsiteX3363" fmla="*/ 243265 w 1541218"/>
              <a:gd name="connsiteY3363" fmla="*/ 93400 h 474474"/>
              <a:gd name="connsiteX3364" fmla="*/ 241600 w 1541218"/>
              <a:gd name="connsiteY3364" fmla="*/ 92454 h 474474"/>
              <a:gd name="connsiteX3365" fmla="*/ 239972 w 1541218"/>
              <a:gd name="connsiteY3365" fmla="*/ 91432 h 474474"/>
              <a:gd name="connsiteX3366" fmla="*/ 238345 w 1541218"/>
              <a:gd name="connsiteY3366" fmla="*/ 90297 h 474474"/>
              <a:gd name="connsiteX3367" fmla="*/ 235620 w 1541218"/>
              <a:gd name="connsiteY3367" fmla="*/ 88632 h 474474"/>
              <a:gd name="connsiteX3368" fmla="*/ 232820 w 1541218"/>
              <a:gd name="connsiteY3368" fmla="*/ 87005 h 474474"/>
              <a:gd name="connsiteX3369" fmla="*/ 229906 w 1541218"/>
              <a:gd name="connsiteY3369" fmla="*/ 85415 h 474474"/>
              <a:gd name="connsiteX3370" fmla="*/ 226954 w 1541218"/>
              <a:gd name="connsiteY3370" fmla="*/ 83939 h 474474"/>
              <a:gd name="connsiteX3371" fmla="*/ 223888 w 1541218"/>
              <a:gd name="connsiteY3371" fmla="*/ 82501 h 474474"/>
              <a:gd name="connsiteX3372" fmla="*/ 220747 w 1541218"/>
              <a:gd name="connsiteY3372" fmla="*/ 81101 h 474474"/>
              <a:gd name="connsiteX3373" fmla="*/ 217568 w 1541218"/>
              <a:gd name="connsiteY3373" fmla="*/ 79814 h 474474"/>
              <a:gd name="connsiteX3374" fmla="*/ 214314 w 1541218"/>
              <a:gd name="connsiteY3374" fmla="*/ 78603 h 474474"/>
              <a:gd name="connsiteX3375" fmla="*/ 210983 w 1541218"/>
              <a:gd name="connsiteY3375" fmla="*/ 77468 h 474474"/>
              <a:gd name="connsiteX3376" fmla="*/ 207615 w 1541218"/>
              <a:gd name="connsiteY3376" fmla="*/ 76446 h 474474"/>
              <a:gd name="connsiteX3377" fmla="*/ 204171 w 1541218"/>
              <a:gd name="connsiteY3377" fmla="*/ 75500 h 474474"/>
              <a:gd name="connsiteX3378" fmla="*/ 200690 w 1541218"/>
              <a:gd name="connsiteY3378" fmla="*/ 74592 h 474474"/>
              <a:gd name="connsiteX3379" fmla="*/ 197170 w 1541218"/>
              <a:gd name="connsiteY3379" fmla="*/ 73797 h 474474"/>
              <a:gd name="connsiteX3380" fmla="*/ 193537 w 1541218"/>
              <a:gd name="connsiteY3380" fmla="*/ 73153 h 474474"/>
              <a:gd name="connsiteX3381" fmla="*/ 189942 w 1541218"/>
              <a:gd name="connsiteY3381" fmla="*/ 72548 h 474474"/>
              <a:gd name="connsiteX3382" fmla="*/ 186309 w 1541218"/>
              <a:gd name="connsiteY3382" fmla="*/ 72094 h 474474"/>
              <a:gd name="connsiteX3383" fmla="*/ 182638 w 1541218"/>
              <a:gd name="connsiteY3383" fmla="*/ 71715 h 474474"/>
              <a:gd name="connsiteX3384" fmla="*/ 178929 w 1541218"/>
              <a:gd name="connsiteY3384" fmla="*/ 71450 h 474474"/>
              <a:gd name="connsiteX3385" fmla="*/ 175182 w 1541218"/>
              <a:gd name="connsiteY3385" fmla="*/ 71299 h 474474"/>
              <a:gd name="connsiteX3386" fmla="*/ 171474 w 1541218"/>
              <a:gd name="connsiteY3386" fmla="*/ 71261 h 474474"/>
              <a:gd name="connsiteX3387" fmla="*/ 167727 w 1541218"/>
              <a:gd name="connsiteY3387" fmla="*/ 71337 h 474474"/>
              <a:gd name="connsiteX3388" fmla="*/ 163943 w 1541218"/>
              <a:gd name="connsiteY3388" fmla="*/ 71564 h 474474"/>
              <a:gd name="connsiteX3389" fmla="*/ 160158 w 1541218"/>
              <a:gd name="connsiteY3389" fmla="*/ 71905 h 474474"/>
              <a:gd name="connsiteX3390" fmla="*/ 156374 w 1541218"/>
              <a:gd name="connsiteY3390" fmla="*/ 72359 h 474474"/>
              <a:gd name="connsiteX3391" fmla="*/ 152627 w 1541218"/>
              <a:gd name="connsiteY3391" fmla="*/ 72964 h 474474"/>
              <a:gd name="connsiteX3392" fmla="*/ 148880 w 1541218"/>
              <a:gd name="connsiteY3392" fmla="*/ 73683 h 474474"/>
              <a:gd name="connsiteX3393" fmla="*/ 145096 w 1541218"/>
              <a:gd name="connsiteY3393" fmla="*/ 74592 h 474474"/>
              <a:gd name="connsiteX3394" fmla="*/ 141349 w 1541218"/>
              <a:gd name="connsiteY3394" fmla="*/ 75613 h 474474"/>
              <a:gd name="connsiteX3395" fmla="*/ 137641 w 1541218"/>
              <a:gd name="connsiteY3395" fmla="*/ 76787 h 474474"/>
              <a:gd name="connsiteX3396" fmla="*/ 133932 w 1541218"/>
              <a:gd name="connsiteY3396" fmla="*/ 78111 h 474474"/>
              <a:gd name="connsiteX3397" fmla="*/ 130223 w 1541218"/>
              <a:gd name="connsiteY3397" fmla="*/ 79549 h 474474"/>
              <a:gd name="connsiteX3398" fmla="*/ 126590 w 1541218"/>
              <a:gd name="connsiteY3398" fmla="*/ 81214 h 474474"/>
              <a:gd name="connsiteX3399" fmla="*/ 123676 w 1541218"/>
              <a:gd name="connsiteY3399" fmla="*/ 82728 h 474474"/>
              <a:gd name="connsiteX3400" fmla="*/ 120800 w 1541218"/>
              <a:gd name="connsiteY3400" fmla="*/ 84242 h 474474"/>
              <a:gd name="connsiteX3401" fmla="*/ 118075 w 1541218"/>
              <a:gd name="connsiteY3401" fmla="*/ 85793 h 474474"/>
              <a:gd name="connsiteX3402" fmla="*/ 115426 w 1541218"/>
              <a:gd name="connsiteY3402" fmla="*/ 87383 h 474474"/>
              <a:gd name="connsiteX3403" fmla="*/ 112928 w 1541218"/>
              <a:gd name="connsiteY3403" fmla="*/ 88972 h 474474"/>
              <a:gd name="connsiteX3404" fmla="*/ 110468 w 1541218"/>
              <a:gd name="connsiteY3404" fmla="*/ 90562 h 474474"/>
              <a:gd name="connsiteX3405" fmla="*/ 108160 w 1541218"/>
              <a:gd name="connsiteY3405" fmla="*/ 92227 h 474474"/>
              <a:gd name="connsiteX3406" fmla="*/ 105889 w 1541218"/>
              <a:gd name="connsiteY3406" fmla="*/ 93854 h 474474"/>
              <a:gd name="connsiteX3407" fmla="*/ 103770 w 1541218"/>
              <a:gd name="connsiteY3407" fmla="*/ 95520 h 474474"/>
              <a:gd name="connsiteX3408" fmla="*/ 101726 w 1541218"/>
              <a:gd name="connsiteY3408" fmla="*/ 97185 h 474474"/>
              <a:gd name="connsiteX3409" fmla="*/ 99758 w 1541218"/>
              <a:gd name="connsiteY3409" fmla="*/ 98888 h 474474"/>
              <a:gd name="connsiteX3410" fmla="*/ 97866 w 1541218"/>
              <a:gd name="connsiteY3410" fmla="*/ 100591 h 474474"/>
              <a:gd name="connsiteX3411" fmla="*/ 96087 w 1541218"/>
              <a:gd name="connsiteY3411" fmla="*/ 102256 h 474474"/>
              <a:gd name="connsiteX3412" fmla="*/ 94384 w 1541218"/>
              <a:gd name="connsiteY3412" fmla="*/ 103959 h 474474"/>
              <a:gd name="connsiteX3413" fmla="*/ 92757 w 1541218"/>
              <a:gd name="connsiteY3413" fmla="*/ 105700 h 474474"/>
              <a:gd name="connsiteX3414" fmla="*/ 91205 w 1541218"/>
              <a:gd name="connsiteY3414" fmla="*/ 107365 h 474474"/>
              <a:gd name="connsiteX3415" fmla="*/ 89805 w 1541218"/>
              <a:gd name="connsiteY3415" fmla="*/ 108916 h 474474"/>
              <a:gd name="connsiteX3416" fmla="*/ 88367 w 1541218"/>
              <a:gd name="connsiteY3416" fmla="*/ 110392 h 474474"/>
              <a:gd name="connsiteX3417" fmla="*/ 86853 w 1541218"/>
              <a:gd name="connsiteY3417" fmla="*/ 111868 h 474474"/>
              <a:gd name="connsiteX3418" fmla="*/ 85264 w 1541218"/>
              <a:gd name="connsiteY3418" fmla="*/ 113344 h 474474"/>
              <a:gd name="connsiteX3419" fmla="*/ 83674 w 1541218"/>
              <a:gd name="connsiteY3419" fmla="*/ 114782 h 474474"/>
              <a:gd name="connsiteX3420" fmla="*/ 82047 w 1541218"/>
              <a:gd name="connsiteY3420" fmla="*/ 116296 h 474474"/>
              <a:gd name="connsiteX3421" fmla="*/ 80382 w 1541218"/>
              <a:gd name="connsiteY3421" fmla="*/ 117734 h 474474"/>
              <a:gd name="connsiteX3422" fmla="*/ 78679 w 1541218"/>
              <a:gd name="connsiteY3422" fmla="*/ 119172 h 474474"/>
              <a:gd name="connsiteX3423" fmla="*/ 76976 w 1541218"/>
              <a:gd name="connsiteY3423" fmla="*/ 120573 h 474474"/>
              <a:gd name="connsiteX3424" fmla="*/ 75197 w 1541218"/>
              <a:gd name="connsiteY3424" fmla="*/ 121973 h 474474"/>
              <a:gd name="connsiteX3425" fmla="*/ 73456 w 1541218"/>
              <a:gd name="connsiteY3425" fmla="*/ 123373 h 474474"/>
              <a:gd name="connsiteX3426" fmla="*/ 71640 w 1541218"/>
              <a:gd name="connsiteY3426" fmla="*/ 124735 h 474474"/>
              <a:gd name="connsiteX3427" fmla="*/ 69861 w 1541218"/>
              <a:gd name="connsiteY3427" fmla="*/ 126060 h 474474"/>
              <a:gd name="connsiteX3428" fmla="*/ 68045 w 1541218"/>
              <a:gd name="connsiteY3428" fmla="*/ 127347 h 474474"/>
              <a:gd name="connsiteX3429" fmla="*/ 66266 w 1541218"/>
              <a:gd name="connsiteY3429" fmla="*/ 128633 h 474474"/>
              <a:gd name="connsiteX3430" fmla="*/ 64411 w 1541218"/>
              <a:gd name="connsiteY3430" fmla="*/ 129882 h 474474"/>
              <a:gd name="connsiteX3431" fmla="*/ 62633 w 1541218"/>
              <a:gd name="connsiteY3431" fmla="*/ 131093 h 474474"/>
              <a:gd name="connsiteX3432" fmla="*/ 60816 w 1541218"/>
              <a:gd name="connsiteY3432" fmla="*/ 132266 h 474474"/>
              <a:gd name="connsiteX3433" fmla="*/ 59000 w 1541218"/>
              <a:gd name="connsiteY3433" fmla="*/ 133402 h 474474"/>
              <a:gd name="connsiteX3434" fmla="*/ 57221 w 1541218"/>
              <a:gd name="connsiteY3434" fmla="*/ 134499 h 474474"/>
              <a:gd name="connsiteX3435" fmla="*/ 55404 w 1541218"/>
              <a:gd name="connsiteY3435" fmla="*/ 135559 h 474474"/>
              <a:gd name="connsiteX3436" fmla="*/ 53664 w 1541218"/>
              <a:gd name="connsiteY3436" fmla="*/ 136581 h 474474"/>
              <a:gd name="connsiteX3437" fmla="*/ 51885 w 1541218"/>
              <a:gd name="connsiteY3437" fmla="*/ 137527 h 474474"/>
              <a:gd name="connsiteX3438" fmla="*/ 50182 w 1541218"/>
              <a:gd name="connsiteY3438" fmla="*/ 138435 h 474474"/>
              <a:gd name="connsiteX3439" fmla="*/ 48479 w 1541218"/>
              <a:gd name="connsiteY3439" fmla="*/ 139306 h 474474"/>
              <a:gd name="connsiteX3440" fmla="*/ 46814 w 1541218"/>
              <a:gd name="connsiteY3440" fmla="*/ 140138 h 474474"/>
              <a:gd name="connsiteX3441" fmla="*/ 45186 w 1541218"/>
              <a:gd name="connsiteY3441" fmla="*/ 140895 h 474474"/>
              <a:gd name="connsiteX3442" fmla="*/ 43597 w 1541218"/>
              <a:gd name="connsiteY3442" fmla="*/ 141614 h 474474"/>
              <a:gd name="connsiteX3443" fmla="*/ 42045 w 1541218"/>
              <a:gd name="connsiteY3443" fmla="*/ 142220 h 474474"/>
              <a:gd name="connsiteX3444" fmla="*/ 40494 w 1541218"/>
              <a:gd name="connsiteY3444" fmla="*/ 142863 h 474474"/>
              <a:gd name="connsiteX3445" fmla="*/ 39056 w 1541218"/>
              <a:gd name="connsiteY3445" fmla="*/ 143355 h 474474"/>
              <a:gd name="connsiteX3446" fmla="*/ 37655 w 1541218"/>
              <a:gd name="connsiteY3446" fmla="*/ 143847 h 474474"/>
              <a:gd name="connsiteX3447" fmla="*/ 40948 w 1541218"/>
              <a:gd name="connsiteY3447" fmla="*/ 141652 h 474474"/>
              <a:gd name="connsiteX3448" fmla="*/ 44051 w 1541218"/>
              <a:gd name="connsiteY3448" fmla="*/ 139533 h 474474"/>
              <a:gd name="connsiteX3449" fmla="*/ 46965 w 1541218"/>
              <a:gd name="connsiteY3449" fmla="*/ 137527 h 474474"/>
              <a:gd name="connsiteX3450" fmla="*/ 49690 w 1541218"/>
              <a:gd name="connsiteY3450" fmla="*/ 135672 h 474474"/>
              <a:gd name="connsiteX3451" fmla="*/ 52301 w 1541218"/>
              <a:gd name="connsiteY3451" fmla="*/ 133818 h 474474"/>
              <a:gd name="connsiteX3452" fmla="*/ 54685 w 1541218"/>
              <a:gd name="connsiteY3452" fmla="*/ 132115 h 474474"/>
              <a:gd name="connsiteX3453" fmla="*/ 56918 w 1541218"/>
              <a:gd name="connsiteY3453" fmla="*/ 130450 h 474474"/>
              <a:gd name="connsiteX3454" fmla="*/ 58962 w 1541218"/>
              <a:gd name="connsiteY3454" fmla="*/ 128823 h 474474"/>
              <a:gd name="connsiteX3455" fmla="*/ 60930 w 1541218"/>
              <a:gd name="connsiteY3455" fmla="*/ 127309 h 474474"/>
              <a:gd name="connsiteX3456" fmla="*/ 62784 w 1541218"/>
              <a:gd name="connsiteY3456" fmla="*/ 125833 h 474474"/>
              <a:gd name="connsiteX3457" fmla="*/ 64449 w 1541218"/>
              <a:gd name="connsiteY3457" fmla="*/ 124357 h 474474"/>
              <a:gd name="connsiteX3458" fmla="*/ 66039 w 1541218"/>
              <a:gd name="connsiteY3458" fmla="*/ 122995 h 474474"/>
              <a:gd name="connsiteX3459" fmla="*/ 67553 w 1541218"/>
              <a:gd name="connsiteY3459" fmla="*/ 121632 h 474474"/>
              <a:gd name="connsiteX3460" fmla="*/ 68953 w 1541218"/>
              <a:gd name="connsiteY3460" fmla="*/ 120308 h 474474"/>
              <a:gd name="connsiteX3461" fmla="*/ 70277 w 1541218"/>
              <a:gd name="connsiteY3461" fmla="*/ 119021 h 474474"/>
              <a:gd name="connsiteX3462" fmla="*/ 71564 w 1541218"/>
              <a:gd name="connsiteY3462" fmla="*/ 117772 h 474474"/>
              <a:gd name="connsiteX3463" fmla="*/ 72737 w 1541218"/>
              <a:gd name="connsiteY3463" fmla="*/ 116523 h 474474"/>
              <a:gd name="connsiteX3464" fmla="*/ 73910 w 1541218"/>
              <a:gd name="connsiteY3464" fmla="*/ 115312 h 474474"/>
              <a:gd name="connsiteX3465" fmla="*/ 75008 w 1541218"/>
              <a:gd name="connsiteY3465" fmla="*/ 114063 h 474474"/>
              <a:gd name="connsiteX3466" fmla="*/ 76105 w 1541218"/>
              <a:gd name="connsiteY3466" fmla="*/ 112852 h 474474"/>
              <a:gd name="connsiteX3467" fmla="*/ 78187 w 1541218"/>
              <a:gd name="connsiteY3467" fmla="*/ 110355 h 474474"/>
              <a:gd name="connsiteX3468" fmla="*/ 80306 w 1541218"/>
              <a:gd name="connsiteY3468" fmla="*/ 107819 h 474474"/>
              <a:gd name="connsiteX3469" fmla="*/ 82463 w 1541218"/>
              <a:gd name="connsiteY3469" fmla="*/ 105094 h 474474"/>
              <a:gd name="connsiteX3470" fmla="*/ 84772 w 1541218"/>
              <a:gd name="connsiteY3470" fmla="*/ 102294 h 474474"/>
              <a:gd name="connsiteX3471" fmla="*/ 87270 w 1541218"/>
              <a:gd name="connsiteY3471" fmla="*/ 99266 h 474474"/>
              <a:gd name="connsiteX3472" fmla="*/ 90070 w 1541218"/>
              <a:gd name="connsiteY3472" fmla="*/ 96011 h 474474"/>
              <a:gd name="connsiteX3473" fmla="*/ 93552 w 1541218"/>
              <a:gd name="connsiteY3473" fmla="*/ 92265 h 474474"/>
              <a:gd name="connsiteX3474" fmla="*/ 97223 w 1541218"/>
              <a:gd name="connsiteY3474" fmla="*/ 88745 h 474474"/>
              <a:gd name="connsiteX3475" fmla="*/ 100969 w 1541218"/>
              <a:gd name="connsiteY3475" fmla="*/ 85415 h 474474"/>
              <a:gd name="connsiteX3476" fmla="*/ 104792 w 1541218"/>
              <a:gd name="connsiteY3476" fmla="*/ 82274 h 474474"/>
              <a:gd name="connsiteX3477" fmla="*/ 108803 w 1541218"/>
              <a:gd name="connsiteY3477" fmla="*/ 79398 h 474474"/>
              <a:gd name="connsiteX3478" fmla="*/ 112852 w 1541218"/>
              <a:gd name="connsiteY3478" fmla="*/ 76711 h 474474"/>
              <a:gd name="connsiteX3479" fmla="*/ 117053 w 1541218"/>
              <a:gd name="connsiteY3479" fmla="*/ 74213 h 474474"/>
              <a:gd name="connsiteX3480" fmla="*/ 121292 w 1541218"/>
              <a:gd name="connsiteY3480" fmla="*/ 71942 h 474474"/>
              <a:gd name="connsiteX3481" fmla="*/ 125606 w 1541218"/>
              <a:gd name="connsiteY3481" fmla="*/ 69823 h 474474"/>
              <a:gd name="connsiteX3482" fmla="*/ 130034 w 1541218"/>
              <a:gd name="connsiteY3482" fmla="*/ 67893 h 474474"/>
              <a:gd name="connsiteX3483" fmla="*/ 134500 w 1541218"/>
              <a:gd name="connsiteY3483" fmla="*/ 66228 h 474474"/>
              <a:gd name="connsiteX3484" fmla="*/ 139041 w 1541218"/>
              <a:gd name="connsiteY3484" fmla="*/ 64714 h 474474"/>
              <a:gd name="connsiteX3485" fmla="*/ 143582 w 1541218"/>
              <a:gd name="connsiteY3485" fmla="*/ 63390 h 474474"/>
              <a:gd name="connsiteX3486" fmla="*/ 148199 w 1541218"/>
              <a:gd name="connsiteY3486" fmla="*/ 62254 h 474474"/>
              <a:gd name="connsiteX3487" fmla="*/ 152854 w 1541218"/>
              <a:gd name="connsiteY3487" fmla="*/ 61308 h 474474"/>
              <a:gd name="connsiteX3488" fmla="*/ 157509 w 1541218"/>
              <a:gd name="connsiteY3488" fmla="*/ 60551 h 474474"/>
              <a:gd name="connsiteX3489" fmla="*/ 162202 w 1541218"/>
              <a:gd name="connsiteY3489" fmla="*/ 59984 h 474474"/>
              <a:gd name="connsiteX3490" fmla="*/ 166894 w 1541218"/>
              <a:gd name="connsiteY3490" fmla="*/ 59605 h 474474"/>
              <a:gd name="connsiteX3491" fmla="*/ 171587 w 1541218"/>
              <a:gd name="connsiteY3491" fmla="*/ 59378 h 474474"/>
              <a:gd name="connsiteX3492" fmla="*/ 176280 w 1541218"/>
              <a:gd name="connsiteY3492" fmla="*/ 59340 h 474474"/>
              <a:gd name="connsiteX3493" fmla="*/ 180973 w 1541218"/>
              <a:gd name="connsiteY3493" fmla="*/ 59454 h 474474"/>
              <a:gd name="connsiteX3494" fmla="*/ 185628 w 1541218"/>
              <a:gd name="connsiteY3494" fmla="*/ 59794 h 474474"/>
              <a:gd name="connsiteX3495" fmla="*/ 190245 w 1541218"/>
              <a:gd name="connsiteY3495" fmla="*/ 60286 h 474474"/>
              <a:gd name="connsiteX3496" fmla="*/ 194824 w 1541218"/>
              <a:gd name="connsiteY3496" fmla="*/ 60930 h 474474"/>
              <a:gd name="connsiteX3497" fmla="*/ 199365 w 1541218"/>
              <a:gd name="connsiteY3497" fmla="*/ 61724 h 474474"/>
              <a:gd name="connsiteX3498" fmla="*/ 203831 w 1541218"/>
              <a:gd name="connsiteY3498" fmla="*/ 62746 h 474474"/>
              <a:gd name="connsiteX3499" fmla="*/ 208259 w 1541218"/>
              <a:gd name="connsiteY3499" fmla="*/ 63882 h 474474"/>
              <a:gd name="connsiteX3500" fmla="*/ 212611 w 1541218"/>
              <a:gd name="connsiteY3500" fmla="*/ 65206 h 474474"/>
              <a:gd name="connsiteX3501" fmla="*/ 216925 w 1541218"/>
              <a:gd name="connsiteY3501" fmla="*/ 66682 h 474474"/>
              <a:gd name="connsiteX3502" fmla="*/ 221088 w 1541218"/>
              <a:gd name="connsiteY3502" fmla="*/ 68347 h 474474"/>
              <a:gd name="connsiteX3503" fmla="*/ 225213 w 1541218"/>
              <a:gd name="connsiteY3503" fmla="*/ 70126 h 474474"/>
              <a:gd name="connsiteX3504" fmla="*/ 229224 w 1541218"/>
              <a:gd name="connsiteY3504" fmla="*/ 72094 h 474474"/>
              <a:gd name="connsiteX3505" fmla="*/ 231874 w 1541218"/>
              <a:gd name="connsiteY3505" fmla="*/ 73608 h 474474"/>
              <a:gd name="connsiteX3506" fmla="*/ 234712 w 1541218"/>
              <a:gd name="connsiteY3506" fmla="*/ 75159 h 474474"/>
              <a:gd name="connsiteX3507" fmla="*/ 236188 w 1541218"/>
              <a:gd name="connsiteY3507" fmla="*/ 75878 h 474474"/>
              <a:gd name="connsiteX3508" fmla="*/ 237702 w 1541218"/>
              <a:gd name="connsiteY3508" fmla="*/ 76673 h 474474"/>
              <a:gd name="connsiteX3509" fmla="*/ 239215 w 1541218"/>
              <a:gd name="connsiteY3509" fmla="*/ 77392 h 474474"/>
              <a:gd name="connsiteX3510" fmla="*/ 240843 w 1541218"/>
              <a:gd name="connsiteY3510" fmla="*/ 78149 h 474474"/>
              <a:gd name="connsiteX3511" fmla="*/ 242432 w 1541218"/>
              <a:gd name="connsiteY3511" fmla="*/ 78868 h 474474"/>
              <a:gd name="connsiteX3512" fmla="*/ 244060 w 1541218"/>
              <a:gd name="connsiteY3512" fmla="*/ 79511 h 474474"/>
              <a:gd name="connsiteX3513" fmla="*/ 245763 w 1541218"/>
              <a:gd name="connsiteY3513" fmla="*/ 80193 h 474474"/>
              <a:gd name="connsiteX3514" fmla="*/ 247428 w 1541218"/>
              <a:gd name="connsiteY3514" fmla="*/ 80798 h 474474"/>
              <a:gd name="connsiteX3515" fmla="*/ 249169 w 1541218"/>
              <a:gd name="connsiteY3515" fmla="*/ 81404 h 474474"/>
              <a:gd name="connsiteX3516" fmla="*/ 250909 w 1541218"/>
              <a:gd name="connsiteY3516" fmla="*/ 81933 h 474474"/>
              <a:gd name="connsiteX3517" fmla="*/ 252688 w 1541218"/>
              <a:gd name="connsiteY3517" fmla="*/ 82463 h 474474"/>
              <a:gd name="connsiteX3518" fmla="*/ 254429 w 1541218"/>
              <a:gd name="connsiteY3518" fmla="*/ 82917 h 474474"/>
              <a:gd name="connsiteX3519" fmla="*/ 256245 w 1541218"/>
              <a:gd name="connsiteY3519" fmla="*/ 83296 h 474474"/>
              <a:gd name="connsiteX3520" fmla="*/ 258062 w 1541218"/>
              <a:gd name="connsiteY3520" fmla="*/ 83674 h 474474"/>
              <a:gd name="connsiteX3521" fmla="*/ 259879 w 1541218"/>
              <a:gd name="connsiteY3521" fmla="*/ 83939 h 474474"/>
              <a:gd name="connsiteX3522" fmla="*/ 261733 w 1541218"/>
              <a:gd name="connsiteY3522" fmla="*/ 84128 h 474474"/>
              <a:gd name="connsiteX3523" fmla="*/ 263549 w 1541218"/>
              <a:gd name="connsiteY3523" fmla="*/ 84280 h 474474"/>
              <a:gd name="connsiteX3524" fmla="*/ 265442 w 1541218"/>
              <a:gd name="connsiteY3524" fmla="*/ 84355 h 474474"/>
              <a:gd name="connsiteX3525" fmla="*/ 267296 w 1541218"/>
              <a:gd name="connsiteY3525" fmla="*/ 84355 h 474474"/>
              <a:gd name="connsiteX3526" fmla="*/ 269150 w 1541218"/>
              <a:gd name="connsiteY3526" fmla="*/ 84242 h 474474"/>
              <a:gd name="connsiteX3527" fmla="*/ 271005 w 1541218"/>
              <a:gd name="connsiteY3527" fmla="*/ 84090 h 474474"/>
              <a:gd name="connsiteX3528" fmla="*/ 272897 w 1541218"/>
              <a:gd name="connsiteY3528" fmla="*/ 83826 h 474474"/>
              <a:gd name="connsiteX3529" fmla="*/ 274751 w 1541218"/>
              <a:gd name="connsiteY3529" fmla="*/ 83447 h 474474"/>
              <a:gd name="connsiteX3530" fmla="*/ 276606 w 1541218"/>
              <a:gd name="connsiteY3530" fmla="*/ 82993 h 474474"/>
              <a:gd name="connsiteX3531" fmla="*/ 278460 w 1541218"/>
              <a:gd name="connsiteY3531" fmla="*/ 82425 h 474474"/>
              <a:gd name="connsiteX3532" fmla="*/ 280315 w 1541218"/>
              <a:gd name="connsiteY3532" fmla="*/ 81744 h 474474"/>
              <a:gd name="connsiteX3533" fmla="*/ 282169 w 1541218"/>
              <a:gd name="connsiteY3533" fmla="*/ 80949 h 474474"/>
              <a:gd name="connsiteX3534" fmla="*/ 283948 w 1541218"/>
              <a:gd name="connsiteY3534" fmla="*/ 80079 h 474474"/>
              <a:gd name="connsiteX3535" fmla="*/ 286105 w 1541218"/>
              <a:gd name="connsiteY3535" fmla="*/ 79019 h 474474"/>
              <a:gd name="connsiteX3536" fmla="*/ 288224 w 1541218"/>
              <a:gd name="connsiteY3536" fmla="*/ 77960 h 474474"/>
              <a:gd name="connsiteX3537" fmla="*/ 290343 w 1541218"/>
              <a:gd name="connsiteY3537" fmla="*/ 76938 h 474474"/>
              <a:gd name="connsiteX3538" fmla="*/ 292501 w 1541218"/>
              <a:gd name="connsiteY3538" fmla="*/ 75954 h 474474"/>
              <a:gd name="connsiteX3539" fmla="*/ 293598 w 1541218"/>
              <a:gd name="connsiteY3539" fmla="*/ 75500 h 474474"/>
              <a:gd name="connsiteX3540" fmla="*/ 294733 w 1541218"/>
              <a:gd name="connsiteY3540" fmla="*/ 75046 h 474474"/>
              <a:gd name="connsiteX3541" fmla="*/ 295869 w 1541218"/>
              <a:gd name="connsiteY3541" fmla="*/ 74629 h 474474"/>
              <a:gd name="connsiteX3542" fmla="*/ 297004 w 1541218"/>
              <a:gd name="connsiteY3542" fmla="*/ 74251 h 474474"/>
              <a:gd name="connsiteX3543" fmla="*/ 298177 w 1541218"/>
              <a:gd name="connsiteY3543" fmla="*/ 73872 h 474474"/>
              <a:gd name="connsiteX3544" fmla="*/ 299350 w 1541218"/>
              <a:gd name="connsiteY3544" fmla="*/ 73532 h 474474"/>
              <a:gd name="connsiteX3545" fmla="*/ 300561 w 1541218"/>
              <a:gd name="connsiteY3545" fmla="*/ 73229 h 474474"/>
              <a:gd name="connsiteX3546" fmla="*/ 301810 w 1541218"/>
              <a:gd name="connsiteY3546" fmla="*/ 72964 h 474474"/>
              <a:gd name="connsiteX3547" fmla="*/ 303059 w 1541218"/>
              <a:gd name="connsiteY3547" fmla="*/ 72661 h 474474"/>
              <a:gd name="connsiteX3548" fmla="*/ 304384 w 1541218"/>
              <a:gd name="connsiteY3548" fmla="*/ 72472 h 474474"/>
              <a:gd name="connsiteX3549" fmla="*/ 305708 w 1541218"/>
              <a:gd name="connsiteY3549" fmla="*/ 72283 h 474474"/>
              <a:gd name="connsiteX3550" fmla="*/ 307071 w 1541218"/>
              <a:gd name="connsiteY3550" fmla="*/ 72169 h 474474"/>
              <a:gd name="connsiteX3551" fmla="*/ 308509 w 1541218"/>
              <a:gd name="connsiteY3551" fmla="*/ 72056 h 474474"/>
              <a:gd name="connsiteX3552" fmla="*/ 309947 w 1541218"/>
              <a:gd name="connsiteY3552" fmla="*/ 72018 h 474474"/>
              <a:gd name="connsiteX3553" fmla="*/ 311461 w 1541218"/>
              <a:gd name="connsiteY3553" fmla="*/ 72018 h 474474"/>
              <a:gd name="connsiteX3554" fmla="*/ 312974 w 1541218"/>
              <a:gd name="connsiteY3554" fmla="*/ 72056 h 474474"/>
              <a:gd name="connsiteX3555" fmla="*/ 314602 w 1541218"/>
              <a:gd name="connsiteY3555" fmla="*/ 72132 h 474474"/>
              <a:gd name="connsiteX3556" fmla="*/ 316229 w 1541218"/>
              <a:gd name="connsiteY3556" fmla="*/ 72283 h 474474"/>
              <a:gd name="connsiteX3557" fmla="*/ 317932 w 1541218"/>
              <a:gd name="connsiteY3557" fmla="*/ 72472 h 474474"/>
              <a:gd name="connsiteX3558" fmla="*/ 319673 w 1541218"/>
              <a:gd name="connsiteY3558" fmla="*/ 72775 h 474474"/>
              <a:gd name="connsiteX3559" fmla="*/ 321489 w 1541218"/>
              <a:gd name="connsiteY3559" fmla="*/ 73078 h 474474"/>
              <a:gd name="connsiteX3560" fmla="*/ 323344 w 1541218"/>
              <a:gd name="connsiteY3560" fmla="*/ 73418 h 474474"/>
              <a:gd name="connsiteX3561" fmla="*/ 325312 w 1541218"/>
              <a:gd name="connsiteY3561" fmla="*/ 73835 h 474474"/>
              <a:gd name="connsiteX3562" fmla="*/ 327318 w 1541218"/>
              <a:gd name="connsiteY3562" fmla="*/ 74364 h 474474"/>
              <a:gd name="connsiteX3563" fmla="*/ 328112 w 1541218"/>
              <a:gd name="connsiteY3563" fmla="*/ 72889 h 474474"/>
              <a:gd name="connsiteX3564" fmla="*/ 328869 w 1541218"/>
              <a:gd name="connsiteY3564" fmla="*/ 71413 h 474474"/>
              <a:gd name="connsiteX3565" fmla="*/ 329777 w 1541218"/>
              <a:gd name="connsiteY3565" fmla="*/ 69975 h 474474"/>
              <a:gd name="connsiteX3566" fmla="*/ 330686 w 1541218"/>
              <a:gd name="connsiteY3566" fmla="*/ 68574 h 474474"/>
              <a:gd name="connsiteX3567" fmla="*/ 331632 w 1541218"/>
              <a:gd name="connsiteY3567" fmla="*/ 67174 h 474474"/>
              <a:gd name="connsiteX3568" fmla="*/ 332654 w 1541218"/>
              <a:gd name="connsiteY3568" fmla="*/ 65849 h 474474"/>
              <a:gd name="connsiteX3569" fmla="*/ 333675 w 1541218"/>
              <a:gd name="connsiteY3569" fmla="*/ 64525 h 474474"/>
              <a:gd name="connsiteX3570" fmla="*/ 334773 w 1541218"/>
              <a:gd name="connsiteY3570" fmla="*/ 63200 h 474474"/>
              <a:gd name="connsiteX3571" fmla="*/ 335946 w 1541218"/>
              <a:gd name="connsiteY3571" fmla="*/ 61951 h 474474"/>
              <a:gd name="connsiteX3572" fmla="*/ 337157 w 1541218"/>
              <a:gd name="connsiteY3572" fmla="*/ 60740 h 474474"/>
              <a:gd name="connsiteX3573" fmla="*/ 338444 w 1541218"/>
              <a:gd name="connsiteY3573" fmla="*/ 59529 h 474474"/>
              <a:gd name="connsiteX3574" fmla="*/ 339731 w 1541218"/>
              <a:gd name="connsiteY3574" fmla="*/ 58356 h 474474"/>
              <a:gd name="connsiteX3575" fmla="*/ 341055 w 1541218"/>
              <a:gd name="connsiteY3575" fmla="*/ 57259 h 474474"/>
              <a:gd name="connsiteX3576" fmla="*/ 342455 w 1541218"/>
              <a:gd name="connsiteY3576" fmla="*/ 56161 h 474474"/>
              <a:gd name="connsiteX3577" fmla="*/ 343893 w 1541218"/>
              <a:gd name="connsiteY3577" fmla="*/ 55139 h 474474"/>
              <a:gd name="connsiteX3578" fmla="*/ 345407 w 1541218"/>
              <a:gd name="connsiteY3578" fmla="*/ 54156 h 474474"/>
              <a:gd name="connsiteX3579" fmla="*/ 346959 w 1541218"/>
              <a:gd name="connsiteY3579" fmla="*/ 53209 h 474474"/>
              <a:gd name="connsiteX3580" fmla="*/ 348548 w 1541218"/>
              <a:gd name="connsiteY3580" fmla="*/ 52339 h 474474"/>
              <a:gd name="connsiteX3581" fmla="*/ 350213 w 1541218"/>
              <a:gd name="connsiteY3581" fmla="*/ 51506 h 474474"/>
              <a:gd name="connsiteX3582" fmla="*/ 351879 w 1541218"/>
              <a:gd name="connsiteY3582" fmla="*/ 50674 h 474474"/>
              <a:gd name="connsiteX3583" fmla="*/ 353657 w 1541218"/>
              <a:gd name="connsiteY3583" fmla="*/ 49993 h 474474"/>
              <a:gd name="connsiteX3584" fmla="*/ 355436 w 1541218"/>
              <a:gd name="connsiteY3584" fmla="*/ 49274 h 474474"/>
              <a:gd name="connsiteX3585" fmla="*/ 357328 w 1541218"/>
              <a:gd name="connsiteY3585" fmla="*/ 48630 h 474474"/>
              <a:gd name="connsiteX3586" fmla="*/ 359220 w 1541218"/>
              <a:gd name="connsiteY3586" fmla="*/ 48100 h 474474"/>
              <a:gd name="connsiteX3587" fmla="*/ 361151 w 1541218"/>
              <a:gd name="connsiteY3587" fmla="*/ 47608 h 474474"/>
              <a:gd name="connsiteX3588" fmla="*/ 363194 w 1541218"/>
              <a:gd name="connsiteY3588" fmla="*/ 47154 h 474474"/>
              <a:gd name="connsiteX3589" fmla="*/ 365238 w 1541218"/>
              <a:gd name="connsiteY3589" fmla="*/ 46776 h 474474"/>
              <a:gd name="connsiteX3590" fmla="*/ 367357 w 1541218"/>
              <a:gd name="connsiteY3590" fmla="*/ 46473 h 474474"/>
              <a:gd name="connsiteX3591" fmla="*/ 369552 w 1541218"/>
              <a:gd name="connsiteY3591" fmla="*/ 46208 h 474474"/>
              <a:gd name="connsiteX3592" fmla="*/ 371747 w 1541218"/>
              <a:gd name="connsiteY3592" fmla="*/ 46019 h 474474"/>
              <a:gd name="connsiteX3593" fmla="*/ 374018 w 1541218"/>
              <a:gd name="connsiteY3593" fmla="*/ 45905 h 474474"/>
              <a:gd name="connsiteX3594" fmla="*/ 376364 w 1541218"/>
              <a:gd name="connsiteY3594" fmla="*/ 45868 h 474474"/>
              <a:gd name="connsiteX3595" fmla="*/ 378673 w 1541218"/>
              <a:gd name="connsiteY3595" fmla="*/ 46133 h 474474"/>
              <a:gd name="connsiteX3596" fmla="*/ 380943 w 1541218"/>
              <a:gd name="connsiteY3596" fmla="*/ 46435 h 474474"/>
              <a:gd name="connsiteX3597" fmla="*/ 383176 w 1541218"/>
              <a:gd name="connsiteY3597" fmla="*/ 46776 h 474474"/>
              <a:gd name="connsiteX3598" fmla="*/ 385295 w 1541218"/>
              <a:gd name="connsiteY3598" fmla="*/ 47154 h 474474"/>
              <a:gd name="connsiteX3599" fmla="*/ 387415 w 1541218"/>
              <a:gd name="connsiteY3599" fmla="*/ 47608 h 474474"/>
              <a:gd name="connsiteX3600" fmla="*/ 389496 w 1541218"/>
              <a:gd name="connsiteY3600" fmla="*/ 48063 h 474474"/>
              <a:gd name="connsiteX3601" fmla="*/ 391502 w 1541218"/>
              <a:gd name="connsiteY3601" fmla="*/ 48592 h 474474"/>
              <a:gd name="connsiteX3602" fmla="*/ 393432 w 1541218"/>
              <a:gd name="connsiteY3602" fmla="*/ 49160 h 474474"/>
              <a:gd name="connsiteX3603" fmla="*/ 395324 w 1541218"/>
              <a:gd name="connsiteY3603" fmla="*/ 49766 h 474474"/>
              <a:gd name="connsiteX3604" fmla="*/ 397179 w 1541218"/>
              <a:gd name="connsiteY3604" fmla="*/ 50409 h 474474"/>
              <a:gd name="connsiteX3605" fmla="*/ 398957 w 1541218"/>
              <a:gd name="connsiteY3605" fmla="*/ 51128 h 474474"/>
              <a:gd name="connsiteX3606" fmla="*/ 400698 w 1541218"/>
              <a:gd name="connsiteY3606" fmla="*/ 51809 h 474474"/>
              <a:gd name="connsiteX3607" fmla="*/ 402401 w 1541218"/>
              <a:gd name="connsiteY3607" fmla="*/ 52566 h 474474"/>
              <a:gd name="connsiteX3608" fmla="*/ 404028 w 1541218"/>
              <a:gd name="connsiteY3608" fmla="*/ 53323 h 474474"/>
              <a:gd name="connsiteX3609" fmla="*/ 405580 w 1541218"/>
              <a:gd name="connsiteY3609" fmla="*/ 54156 h 474474"/>
              <a:gd name="connsiteX3610" fmla="*/ 407094 w 1541218"/>
              <a:gd name="connsiteY3610" fmla="*/ 55026 h 474474"/>
              <a:gd name="connsiteX3611" fmla="*/ 407132 w 1541218"/>
              <a:gd name="connsiteY3611" fmla="*/ 52453 h 474474"/>
              <a:gd name="connsiteX3612" fmla="*/ 407321 w 1541218"/>
              <a:gd name="connsiteY3612" fmla="*/ 49955 h 474474"/>
              <a:gd name="connsiteX3613" fmla="*/ 407510 w 1541218"/>
              <a:gd name="connsiteY3613" fmla="*/ 47419 h 474474"/>
              <a:gd name="connsiteX3614" fmla="*/ 407775 w 1541218"/>
              <a:gd name="connsiteY3614" fmla="*/ 44997 h 474474"/>
              <a:gd name="connsiteX3615" fmla="*/ 408153 w 1541218"/>
              <a:gd name="connsiteY3615" fmla="*/ 42575 h 474474"/>
              <a:gd name="connsiteX3616" fmla="*/ 408608 w 1541218"/>
              <a:gd name="connsiteY3616" fmla="*/ 40191 h 474474"/>
              <a:gd name="connsiteX3617" fmla="*/ 409137 w 1541218"/>
              <a:gd name="connsiteY3617" fmla="*/ 37845 h 474474"/>
              <a:gd name="connsiteX3618" fmla="*/ 409781 w 1541218"/>
              <a:gd name="connsiteY3618" fmla="*/ 35574 h 474474"/>
              <a:gd name="connsiteX3619" fmla="*/ 410462 w 1541218"/>
              <a:gd name="connsiteY3619" fmla="*/ 33341 h 474474"/>
              <a:gd name="connsiteX3620" fmla="*/ 411295 w 1541218"/>
              <a:gd name="connsiteY3620" fmla="*/ 31146 h 474474"/>
              <a:gd name="connsiteX3621" fmla="*/ 412165 w 1541218"/>
              <a:gd name="connsiteY3621" fmla="*/ 28989 h 474474"/>
              <a:gd name="connsiteX3622" fmla="*/ 413149 w 1541218"/>
              <a:gd name="connsiteY3622" fmla="*/ 26908 h 474474"/>
              <a:gd name="connsiteX3623" fmla="*/ 414246 w 1541218"/>
              <a:gd name="connsiteY3623" fmla="*/ 24902 h 474474"/>
              <a:gd name="connsiteX3624" fmla="*/ 415382 w 1541218"/>
              <a:gd name="connsiteY3624" fmla="*/ 22896 h 474474"/>
              <a:gd name="connsiteX3625" fmla="*/ 416631 w 1541218"/>
              <a:gd name="connsiteY3625" fmla="*/ 20966 h 474474"/>
              <a:gd name="connsiteX3626" fmla="*/ 417955 w 1541218"/>
              <a:gd name="connsiteY3626" fmla="*/ 19149 h 474474"/>
              <a:gd name="connsiteX3627" fmla="*/ 419393 w 1541218"/>
              <a:gd name="connsiteY3627" fmla="*/ 17333 h 474474"/>
              <a:gd name="connsiteX3628" fmla="*/ 420907 w 1541218"/>
              <a:gd name="connsiteY3628" fmla="*/ 15630 h 474474"/>
              <a:gd name="connsiteX3629" fmla="*/ 422572 w 1541218"/>
              <a:gd name="connsiteY3629" fmla="*/ 14003 h 474474"/>
              <a:gd name="connsiteX3630" fmla="*/ 424275 w 1541218"/>
              <a:gd name="connsiteY3630" fmla="*/ 12413 h 474474"/>
              <a:gd name="connsiteX3631" fmla="*/ 426092 w 1541218"/>
              <a:gd name="connsiteY3631" fmla="*/ 10937 h 474474"/>
              <a:gd name="connsiteX3632" fmla="*/ 428022 w 1541218"/>
              <a:gd name="connsiteY3632" fmla="*/ 9537 h 474474"/>
              <a:gd name="connsiteX3633" fmla="*/ 430028 w 1541218"/>
              <a:gd name="connsiteY3633" fmla="*/ 8212 h 474474"/>
              <a:gd name="connsiteX3634" fmla="*/ 432147 w 1541218"/>
              <a:gd name="connsiteY3634" fmla="*/ 6964 h 474474"/>
              <a:gd name="connsiteX3635" fmla="*/ 434380 w 1541218"/>
              <a:gd name="connsiteY3635" fmla="*/ 5828 h 474474"/>
              <a:gd name="connsiteX3636" fmla="*/ 436688 w 1541218"/>
              <a:gd name="connsiteY3636" fmla="*/ 4769 h 474474"/>
              <a:gd name="connsiteX3637" fmla="*/ 439110 w 1541218"/>
              <a:gd name="connsiteY3637" fmla="*/ 3785 h 474474"/>
              <a:gd name="connsiteX3638" fmla="*/ 441608 w 1541218"/>
              <a:gd name="connsiteY3638" fmla="*/ 2876 h 474474"/>
              <a:gd name="connsiteX3639" fmla="*/ 444257 w 1541218"/>
              <a:gd name="connsiteY3639" fmla="*/ 2119 h 474474"/>
              <a:gd name="connsiteX3640" fmla="*/ 446982 w 1541218"/>
              <a:gd name="connsiteY3640" fmla="*/ 1400 h 474474"/>
              <a:gd name="connsiteX3641" fmla="*/ 449820 w 1541218"/>
              <a:gd name="connsiteY3641" fmla="*/ 833 h 474474"/>
              <a:gd name="connsiteX3642" fmla="*/ 452734 w 1541218"/>
              <a:gd name="connsiteY3642" fmla="*/ 341 h 474474"/>
              <a:gd name="connsiteX3643" fmla="*/ 456822 w 1541218"/>
              <a:gd name="connsiteY3643" fmla="*/ 38 h 4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Lst>
            <a:rect l="l" t="t" r="r" b="b"/>
            <a:pathLst>
              <a:path w="1541218" h="474474">
                <a:moveTo>
                  <a:pt x="1276160" y="81256"/>
                </a:moveTo>
                <a:lnTo>
                  <a:pt x="1282592" y="81560"/>
                </a:lnTo>
                <a:lnTo>
                  <a:pt x="1288964" y="82166"/>
                </a:lnTo>
                <a:lnTo>
                  <a:pt x="1295214" y="83198"/>
                </a:lnTo>
                <a:lnTo>
                  <a:pt x="1301404" y="84594"/>
                </a:lnTo>
                <a:lnTo>
                  <a:pt x="1307472" y="86293"/>
                </a:lnTo>
                <a:lnTo>
                  <a:pt x="1313419" y="88295"/>
                </a:lnTo>
                <a:lnTo>
                  <a:pt x="1319305" y="90601"/>
                </a:lnTo>
                <a:lnTo>
                  <a:pt x="1324948" y="93150"/>
                </a:lnTo>
                <a:lnTo>
                  <a:pt x="1330470" y="96062"/>
                </a:lnTo>
                <a:lnTo>
                  <a:pt x="1335750" y="99218"/>
                </a:lnTo>
                <a:lnTo>
                  <a:pt x="1340908" y="102616"/>
                </a:lnTo>
                <a:lnTo>
                  <a:pt x="1345883" y="106257"/>
                </a:lnTo>
                <a:lnTo>
                  <a:pt x="1350617" y="110141"/>
                </a:lnTo>
                <a:lnTo>
                  <a:pt x="1355107" y="114206"/>
                </a:lnTo>
                <a:lnTo>
                  <a:pt x="1359355" y="118515"/>
                </a:lnTo>
                <a:lnTo>
                  <a:pt x="1363299" y="123005"/>
                </a:lnTo>
                <a:lnTo>
                  <a:pt x="1367001" y="127678"/>
                </a:lnTo>
                <a:lnTo>
                  <a:pt x="1370460" y="132532"/>
                </a:lnTo>
                <a:lnTo>
                  <a:pt x="1373554" y="137447"/>
                </a:lnTo>
                <a:lnTo>
                  <a:pt x="1376406" y="142605"/>
                </a:lnTo>
                <a:lnTo>
                  <a:pt x="1378894" y="147885"/>
                </a:lnTo>
                <a:lnTo>
                  <a:pt x="1380958" y="153164"/>
                </a:lnTo>
                <a:lnTo>
                  <a:pt x="1382778" y="158625"/>
                </a:lnTo>
                <a:lnTo>
                  <a:pt x="1384174" y="164208"/>
                </a:lnTo>
                <a:lnTo>
                  <a:pt x="1385145" y="169852"/>
                </a:lnTo>
                <a:lnTo>
                  <a:pt x="1385812" y="175556"/>
                </a:lnTo>
                <a:lnTo>
                  <a:pt x="1385994" y="181260"/>
                </a:lnTo>
                <a:lnTo>
                  <a:pt x="1385751" y="187024"/>
                </a:lnTo>
                <a:lnTo>
                  <a:pt x="1385023" y="192850"/>
                </a:lnTo>
                <a:lnTo>
                  <a:pt x="1383931" y="198675"/>
                </a:lnTo>
                <a:lnTo>
                  <a:pt x="1385266" y="197644"/>
                </a:lnTo>
                <a:lnTo>
                  <a:pt x="1386722" y="196673"/>
                </a:lnTo>
                <a:lnTo>
                  <a:pt x="1388179" y="195763"/>
                </a:lnTo>
                <a:lnTo>
                  <a:pt x="1389696" y="194913"/>
                </a:lnTo>
                <a:lnTo>
                  <a:pt x="1391273" y="194064"/>
                </a:lnTo>
                <a:lnTo>
                  <a:pt x="1392790" y="193275"/>
                </a:lnTo>
                <a:lnTo>
                  <a:pt x="1394368" y="192547"/>
                </a:lnTo>
                <a:lnTo>
                  <a:pt x="1396007" y="191818"/>
                </a:lnTo>
                <a:lnTo>
                  <a:pt x="1397645" y="191151"/>
                </a:lnTo>
                <a:lnTo>
                  <a:pt x="1399283" y="190544"/>
                </a:lnTo>
                <a:lnTo>
                  <a:pt x="1400983" y="189937"/>
                </a:lnTo>
                <a:lnTo>
                  <a:pt x="1402682" y="189452"/>
                </a:lnTo>
                <a:lnTo>
                  <a:pt x="1404381" y="188966"/>
                </a:lnTo>
                <a:lnTo>
                  <a:pt x="1406080" y="188542"/>
                </a:lnTo>
                <a:lnTo>
                  <a:pt x="1407779" y="188056"/>
                </a:lnTo>
                <a:lnTo>
                  <a:pt x="1409539" y="187692"/>
                </a:lnTo>
                <a:lnTo>
                  <a:pt x="1415850" y="186721"/>
                </a:lnTo>
                <a:lnTo>
                  <a:pt x="1422100" y="185993"/>
                </a:lnTo>
                <a:lnTo>
                  <a:pt x="1428350" y="185629"/>
                </a:lnTo>
                <a:lnTo>
                  <a:pt x="1434479" y="185568"/>
                </a:lnTo>
                <a:lnTo>
                  <a:pt x="1440547" y="185811"/>
                </a:lnTo>
                <a:lnTo>
                  <a:pt x="1446615" y="186418"/>
                </a:lnTo>
                <a:lnTo>
                  <a:pt x="1452562" y="187207"/>
                </a:lnTo>
                <a:lnTo>
                  <a:pt x="1458327" y="188299"/>
                </a:lnTo>
                <a:lnTo>
                  <a:pt x="1464031" y="189634"/>
                </a:lnTo>
                <a:lnTo>
                  <a:pt x="1469614" y="191272"/>
                </a:lnTo>
                <a:lnTo>
                  <a:pt x="1475075" y="193153"/>
                </a:lnTo>
                <a:lnTo>
                  <a:pt x="1480415" y="195277"/>
                </a:lnTo>
                <a:lnTo>
                  <a:pt x="1485573" y="197644"/>
                </a:lnTo>
                <a:lnTo>
                  <a:pt x="1490488" y="200253"/>
                </a:lnTo>
                <a:lnTo>
                  <a:pt x="1495343" y="202984"/>
                </a:lnTo>
                <a:lnTo>
                  <a:pt x="1500015" y="206018"/>
                </a:lnTo>
                <a:lnTo>
                  <a:pt x="1504445" y="209113"/>
                </a:lnTo>
                <a:lnTo>
                  <a:pt x="1508693" y="212511"/>
                </a:lnTo>
                <a:lnTo>
                  <a:pt x="1512758" y="216030"/>
                </a:lnTo>
                <a:lnTo>
                  <a:pt x="1516521" y="219732"/>
                </a:lnTo>
                <a:lnTo>
                  <a:pt x="1520101" y="223616"/>
                </a:lnTo>
                <a:lnTo>
                  <a:pt x="1523378" y="227621"/>
                </a:lnTo>
                <a:lnTo>
                  <a:pt x="1526472" y="231747"/>
                </a:lnTo>
                <a:lnTo>
                  <a:pt x="1529324" y="235995"/>
                </a:lnTo>
                <a:lnTo>
                  <a:pt x="1531873" y="240364"/>
                </a:lnTo>
                <a:lnTo>
                  <a:pt x="1534118" y="244854"/>
                </a:lnTo>
                <a:lnTo>
                  <a:pt x="1536060" y="249405"/>
                </a:lnTo>
                <a:lnTo>
                  <a:pt x="1537759" y="254139"/>
                </a:lnTo>
                <a:lnTo>
                  <a:pt x="1539094" y="258872"/>
                </a:lnTo>
                <a:lnTo>
                  <a:pt x="1540065" y="263726"/>
                </a:lnTo>
                <a:lnTo>
                  <a:pt x="1540793" y="268581"/>
                </a:lnTo>
                <a:lnTo>
                  <a:pt x="1541157" y="273557"/>
                </a:lnTo>
                <a:lnTo>
                  <a:pt x="1541218" y="278290"/>
                </a:lnTo>
                <a:lnTo>
                  <a:pt x="1541097" y="283144"/>
                </a:lnTo>
                <a:lnTo>
                  <a:pt x="1540793" y="287878"/>
                </a:lnTo>
                <a:lnTo>
                  <a:pt x="1540187" y="292671"/>
                </a:lnTo>
                <a:lnTo>
                  <a:pt x="1539519" y="297405"/>
                </a:lnTo>
                <a:lnTo>
                  <a:pt x="1538609" y="302077"/>
                </a:lnTo>
                <a:lnTo>
                  <a:pt x="1537517" y="306689"/>
                </a:lnTo>
                <a:lnTo>
                  <a:pt x="1536182" y="311240"/>
                </a:lnTo>
                <a:lnTo>
                  <a:pt x="1534725" y="315731"/>
                </a:lnTo>
                <a:lnTo>
                  <a:pt x="1533087" y="320100"/>
                </a:lnTo>
                <a:lnTo>
                  <a:pt x="1531266" y="324347"/>
                </a:lnTo>
                <a:lnTo>
                  <a:pt x="1529203" y="328534"/>
                </a:lnTo>
                <a:lnTo>
                  <a:pt x="1527019" y="332539"/>
                </a:lnTo>
                <a:lnTo>
                  <a:pt x="1524652" y="336423"/>
                </a:lnTo>
                <a:lnTo>
                  <a:pt x="1522164" y="340185"/>
                </a:lnTo>
                <a:lnTo>
                  <a:pt x="1519433" y="343826"/>
                </a:lnTo>
                <a:lnTo>
                  <a:pt x="1516581" y="347224"/>
                </a:lnTo>
                <a:lnTo>
                  <a:pt x="1513547" y="350501"/>
                </a:lnTo>
                <a:lnTo>
                  <a:pt x="1510331" y="353535"/>
                </a:lnTo>
                <a:lnTo>
                  <a:pt x="1506994" y="356387"/>
                </a:lnTo>
                <a:lnTo>
                  <a:pt x="1503535" y="358997"/>
                </a:lnTo>
                <a:lnTo>
                  <a:pt x="1499833" y="361363"/>
                </a:lnTo>
                <a:lnTo>
                  <a:pt x="1495949" y="363487"/>
                </a:lnTo>
                <a:lnTo>
                  <a:pt x="1492005" y="365429"/>
                </a:lnTo>
                <a:lnTo>
                  <a:pt x="1487939" y="367067"/>
                </a:lnTo>
                <a:lnTo>
                  <a:pt x="1483692" y="368463"/>
                </a:lnTo>
                <a:lnTo>
                  <a:pt x="1479262" y="369555"/>
                </a:lnTo>
                <a:lnTo>
                  <a:pt x="1474711" y="370344"/>
                </a:lnTo>
                <a:lnTo>
                  <a:pt x="1470038" y="370769"/>
                </a:lnTo>
                <a:lnTo>
                  <a:pt x="1465245" y="370951"/>
                </a:lnTo>
                <a:lnTo>
                  <a:pt x="1460269" y="370769"/>
                </a:lnTo>
                <a:lnTo>
                  <a:pt x="1455171" y="370284"/>
                </a:lnTo>
                <a:lnTo>
                  <a:pt x="1453412" y="371983"/>
                </a:lnTo>
                <a:lnTo>
                  <a:pt x="1451652" y="373682"/>
                </a:lnTo>
                <a:lnTo>
                  <a:pt x="1449831" y="375381"/>
                </a:lnTo>
                <a:lnTo>
                  <a:pt x="1447950" y="377019"/>
                </a:lnTo>
                <a:lnTo>
                  <a:pt x="1446069" y="378658"/>
                </a:lnTo>
                <a:lnTo>
                  <a:pt x="1444127" y="380296"/>
                </a:lnTo>
                <a:lnTo>
                  <a:pt x="1442185" y="381874"/>
                </a:lnTo>
                <a:lnTo>
                  <a:pt x="1440183" y="383451"/>
                </a:lnTo>
                <a:lnTo>
                  <a:pt x="1438120" y="384969"/>
                </a:lnTo>
                <a:lnTo>
                  <a:pt x="1436057" y="386425"/>
                </a:lnTo>
                <a:lnTo>
                  <a:pt x="1433933" y="387881"/>
                </a:lnTo>
                <a:lnTo>
                  <a:pt x="1431748" y="389277"/>
                </a:lnTo>
                <a:lnTo>
                  <a:pt x="1429503" y="390673"/>
                </a:lnTo>
                <a:lnTo>
                  <a:pt x="1427318" y="391947"/>
                </a:lnTo>
                <a:lnTo>
                  <a:pt x="1425073" y="393282"/>
                </a:lnTo>
                <a:lnTo>
                  <a:pt x="1422767" y="394435"/>
                </a:lnTo>
                <a:lnTo>
                  <a:pt x="1420401" y="395648"/>
                </a:lnTo>
                <a:lnTo>
                  <a:pt x="1418034" y="396801"/>
                </a:lnTo>
                <a:lnTo>
                  <a:pt x="1415667" y="397833"/>
                </a:lnTo>
                <a:lnTo>
                  <a:pt x="1413301" y="398865"/>
                </a:lnTo>
                <a:lnTo>
                  <a:pt x="1410752" y="399714"/>
                </a:lnTo>
                <a:lnTo>
                  <a:pt x="1408325" y="400624"/>
                </a:lnTo>
                <a:lnTo>
                  <a:pt x="1405776" y="401413"/>
                </a:lnTo>
                <a:lnTo>
                  <a:pt x="1403288" y="402081"/>
                </a:lnTo>
                <a:lnTo>
                  <a:pt x="1400740" y="402809"/>
                </a:lnTo>
                <a:lnTo>
                  <a:pt x="1398070" y="403355"/>
                </a:lnTo>
                <a:lnTo>
                  <a:pt x="1395521" y="403780"/>
                </a:lnTo>
                <a:lnTo>
                  <a:pt x="1392851" y="404265"/>
                </a:lnTo>
                <a:lnTo>
                  <a:pt x="1390181" y="404569"/>
                </a:lnTo>
                <a:lnTo>
                  <a:pt x="1387511" y="404811"/>
                </a:lnTo>
                <a:lnTo>
                  <a:pt x="1384780" y="404933"/>
                </a:lnTo>
                <a:lnTo>
                  <a:pt x="1382110" y="404993"/>
                </a:lnTo>
                <a:lnTo>
                  <a:pt x="1379562" y="405115"/>
                </a:lnTo>
                <a:lnTo>
                  <a:pt x="1377317" y="405176"/>
                </a:lnTo>
                <a:lnTo>
                  <a:pt x="1375193" y="405176"/>
                </a:lnTo>
                <a:lnTo>
                  <a:pt x="1373190" y="405176"/>
                </a:lnTo>
                <a:lnTo>
                  <a:pt x="1369671" y="405054"/>
                </a:lnTo>
                <a:lnTo>
                  <a:pt x="1366515" y="404872"/>
                </a:lnTo>
                <a:lnTo>
                  <a:pt x="1363845" y="404751"/>
                </a:lnTo>
                <a:lnTo>
                  <a:pt x="1361297" y="404751"/>
                </a:lnTo>
                <a:lnTo>
                  <a:pt x="1360144" y="404811"/>
                </a:lnTo>
                <a:lnTo>
                  <a:pt x="1358991" y="404933"/>
                </a:lnTo>
                <a:lnTo>
                  <a:pt x="1357838" y="405115"/>
                </a:lnTo>
                <a:lnTo>
                  <a:pt x="1356685" y="405418"/>
                </a:lnTo>
                <a:lnTo>
                  <a:pt x="1355532" y="405782"/>
                </a:lnTo>
                <a:lnTo>
                  <a:pt x="1354379" y="406328"/>
                </a:lnTo>
                <a:lnTo>
                  <a:pt x="1353105" y="406935"/>
                </a:lnTo>
                <a:lnTo>
                  <a:pt x="1351770" y="407663"/>
                </a:lnTo>
                <a:lnTo>
                  <a:pt x="1350435" y="408574"/>
                </a:lnTo>
                <a:lnTo>
                  <a:pt x="1349039" y="409605"/>
                </a:lnTo>
                <a:lnTo>
                  <a:pt x="1347461" y="410819"/>
                </a:lnTo>
                <a:lnTo>
                  <a:pt x="1345823" y="412215"/>
                </a:lnTo>
                <a:lnTo>
                  <a:pt x="1344063" y="413671"/>
                </a:lnTo>
                <a:lnTo>
                  <a:pt x="1342121" y="415431"/>
                </a:lnTo>
                <a:lnTo>
                  <a:pt x="1340119" y="417373"/>
                </a:lnTo>
                <a:lnTo>
                  <a:pt x="1337934" y="419618"/>
                </a:lnTo>
                <a:lnTo>
                  <a:pt x="1332958" y="424594"/>
                </a:lnTo>
                <a:lnTo>
                  <a:pt x="1327193" y="430541"/>
                </a:lnTo>
                <a:lnTo>
                  <a:pt x="1323674" y="433150"/>
                </a:lnTo>
                <a:lnTo>
                  <a:pt x="1320397" y="435577"/>
                </a:lnTo>
                <a:lnTo>
                  <a:pt x="1317181" y="438004"/>
                </a:lnTo>
                <a:lnTo>
                  <a:pt x="1314147" y="440371"/>
                </a:lnTo>
                <a:lnTo>
                  <a:pt x="1311173" y="442738"/>
                </a:lnTo>
                <a:lnTo>
                  <a:pt x="1308261" y="444922"/>
                </a:lnTo>
                <a:lnTo>
                  <a:pt x="1305348" y="447107"/>
                </a:lnTo>
                <a:lnTo>
                  <a:pt x="1302375" y="449231"/>
                </a:lnTo>
                <a:lnTo>
                  <a:pt x="1299401" y="451233"/>
                </a:lnTo>
                <a:lnTo>
                  <a:pt x="1296246" y="453236"/>
                </a:lnTo>
                <a:lnTo>
                  <a:pt x="1293030" y="455117"/>
                </a:lnTo>
                <a:lnTo>
                  <a:pt x="1289631" y="456937"/>
                </a:lnTo>
                <a:lnTo>
                  <a:pt x="1286173" y="458697"/>
                </a:lnTo>
                <a:lnTo>
                  <a:pt x="1282289" y="460335"/>
                </a:lnTo>
                <a:lnTo>
                  <a:pt x="1278284" y="461913"/>
                </a:lnTo>
                <a:lnTo>
                  <a:pt x="1273915" y="463369"/>
                </a:lnTo>
                <a:lnTo>
                  <a:pt x="1269242" y="464826"/>
                </a:lnTo>
                <a:lnTo>
                  <a:pt x="1264266" y="466161"/>
                </a:lnTo>
                <a:lnTo>
                  <a:pt x="1258805" y="467374"/>
                </a:lnTo>
                <a:lnTo>
                  <a:pt x="1252980" y="468527"/>
                </a:lnTo>
                <a:lnTo>
                  <a:pt x="1246669" y="469559"/>
                </a:lnTo>
                <a:lnTo>
                  <a:pt x="1239812" y="470530"/>
                </a:lnTo>
                <a:lnTo>
                  <a:pt x="1232469" y="471379"/>
                </a:lnTo>
                <a:lnTo>
                  <a:pt x="1224581" y="472168"/>
                </a:lnTo>
                <a:lnTo>
                  <a:pt x="1216146" y="472775"/>
                </a:lnTo>
                <a:lnTo>
                  <a:pt x="1206983" y="473321"/>
                </a:lnTo>
                <a:lnTo>
                  <a:pt x="1197152" y="473807"/>
                </a:lnTo>
                <a:lnTo>
                  <a:pt x="1186715" y="474110"/>
                </a:lnTo>
                <a:lnTo>
                  <a:pt x="1175428" y="474353"/>
                </a:lnTo>
                <a:lnTo>
                  <a:pt x="1163413" y="474474"/>
                </a:lnTo>
                <a:lnTo>
                  <a:pt x="1150609" y="474474"/>
                </a:lnTo>
                <a:lnTo>
                  <a:pt x="1137017" y="474353"/>
                </a:lnTo>
                <a:lnTo>
                  <a:pt x="1148546" y="473139"/>
                </a:lnTo>
                <a:lnTo>
                  <a:pt x="1159408" y="471926"/>
                </a:lnTo>
                <a:lnTo>
                  <a:pt x="1169664" y="470591"/>
                </a:lnTo>
                <a:lnTo>
                  <a:pt x="1179433" y="469195"/>
                </a:lnTo>
                <a:lnTo>
                  <a:pt x="1188657" y="467860"/>
                </a:lnTo>
                <a:lnTo>
                  <a:pt x="1197213" y="466403"/>
                </a:lnTo>
                <a:lnTo>
                  <a:pt x="1205405" y="464947"/>
                </a:lnTo>
                <a:lnTo>
                  <a:pt x="1213051" y="463369"/>
                </a:lnTo>
                <a:lnTo>
                  <a:pt x="1220272" y="461852"/>
                </a:lnTo>
                <a:lnTo>
                  <a:pt x="1227008" y="460275"/>
                </a:lnTo>
                <a:lnTo>
                  <a:pt x="1233379" y="458636"/>
                </a:lnTo>
                <a:lnTo>
                  <a:pt x="1239326" y="456937"/>
                </a:lnTo>
                <a:lnTo>
                  <a:pt x="1244909" y="455177"/>
                </a:lnTo>
                <a:lnTo>
                  <a:pt x="1250188" y="453418"/>
                </a:lnTo>
                <a:lnTo>
                  <a:pt x="1255164" y="451597"/>
                </a:lnTo>
                <a:lnTo>
                  <a:pt x="1259776" y="449716"/>
                </a:lnTo>
                <a:lnTo>
                  <a:pt x="1264145" y="447835"/>
                </a:lnTo>
                <a:lnTo>
                  <a:pt x="1268271" y="445832"/>
                </a:lnTo>
                <a:lnTo>
                  <a:pt x="1272155" y="443891"/>
                </a:lnTo>
                <a:lnTo>
                  <a:pt x="1275857" y="441827"/>
                </a:lnTo>
                <a:lnTo>
                  <a:pt x="1279376" y="439764"/>
                </a:lnTo>
                <a:lnTo>
                  <a:pt x="1282714" y="437640"/>
                </a:lnTo>
                <a:lnTo>
                  <a:pt x="1285869" y="435516"/>
                </a:lnTo>
                <a:lnTo>
                  <a:pt x="1289025" y="433332"/>
                </a:lnTo>
                <a:lnTo>
                  <a:pt x="1292059" y="431026"/>
                </a:lnTo>
                <a:lnTo>
                  <a:pt x="1294971" y="428720"/>
                </a:lnTo>
                <a:lnTo>
                  <a:pt x="1297884" y="426414"/>
                </a:lnTo>
                <a:lnTo>
                  <a:pt x="1300736" y="424048"/>
                </a:lnTo>
                <a:lnTo>
                  <a:pt x="1306562" y="419132"/>
                </a:lnTo>
                <a:lnTo>
                  <a:pt x="1312569" y="414156"/>
                </a:lnTo>
                <a:lnTo>
                  <a:pt x="1316210" y="411122"/>
                </a:lnTo>
                <a:lnTo>
                  <a:pt x="1319548" y="408331"/>
                </a:lnTo>
                <a:lnTo>
                  <a:pt x="1322582" y="405600"/>
                </a:lnTo>
                <a:lnTo>
                  <a:pt x="1325434" y="403112"/>
                </a:lnTo>
                <a:lnTo>
                  <a:pt x="1330410" y="398622"/>
                </a:lnTo>
                <a:lnTo>
                  <a:pt x="1334536" y="394678"/>
                </a:lnTo>
                <a:lnTo>
                  <a:pt x="1337995" y="391279"/>
                </a:lnTo>
                <a:lnTo>
                  <a:pt x="1340847" y="388488"/>
                </a:lnTo>
                <a:lnTo>
                  <a:pt x="1342121" y="387274"/>
                </a:lnTo>
                <a:lnTo>
                  <a:pt x="1343335" y="386182"/>
                </a:lnTo>
                <a:lnTo>
                  <a:pt x="1344427" y="385272"/>
                </a:lnTo>
                <a:lnTo>
                  <a:pt x="1345519" y="384422"/>
                </a:lnTo>
                <a:lnTo>
                  <a:pt x="1346490" y="383755"/>
                </a:lnTo>
                <a:lnTo>
                  <a:pt x="1347461" y="383148"/>
                </a:lnTo>
                <a:lnTo>
                  <a:pt x="1348432" y="382602"/>
                </a:lnTo>
                <a:lnTo>
                  <a:pt x="1349464" y="382238"/>
                </a:lnTo>
                <a:lnTo>
                  <a:pt x="1350374" y="381995"/>
                </a:lnTo>
                <a:lnTo>
                  <a:pt x="1351466" y="381813"/>
                </a:lnTo>
                <a:lnTo>
                  <a:pt x="1352558" y="381752"/>
                </a:lnTo>
                <a:lnTo>
                  <a:pt x="1353711" y="381752"/>
                </a:lnTo>
                <a:lnTo>
                  <a:pt x="1354986" y="381874"/>
                </a:lnTo>
                <a:lnTo>
                  <a:pt x="1356321" y="382056"/>
                </a:lnTo>
                <a:lnTo>
                  <a:pt x="1357716" y="382299"/>
                </a:lnTo>
                <a:lnTo>
                  <a:pt x="1359355" y="382663"/>
                </a:lnTo>
                <a:lnTo>
                  <a:pt x="1362996" y="383694"/>
                </a:lnTo>
                <a:lnTo>
                  <a:pt x="1367425" y="384908"/>
                </a:lnTo>
                <a:lnTo>
                  <a:pt x="1370460" y="384908"/>
                </a:lnTo>
                <a:lnTo>
                  <a:pt x="1373494" y="384786"/>
                </a:lnTo>
                <a:lnTo>
                  <a:pt x="1376406" y="384665"/>
                </a:lnTo>
                <a:lnTo>
                  <a:pt x="1379258" y="384544"/>
                </a:lnTo>
                <a:lnTo>
                  <a:pt x="1382050" y="384362"/>
                </a:lnTo>
                <a:lnTo>
                  <a:pt x="1384780" y="384119"/>
                </a:lnTo>
                <a:lnTo>
                  <a:pt x="1387450" y="383876"/>
                </a:lnTo>
                <a:lnTo>
                  <a:pt x="1390060" y="383573"/>
                </a:lnTo>
                <a:lnTo>
                  <a:pt x="1392548" y="383209"/>
                </a:lnTo>
                <a:lnTo>
                  <a:pt x="1395036" y="382784"/>
                </a:lnTo>
                <a:lnTo>
                  <a:pt x="1397402" y="382359"/>
                </a:lnTo>
                <a:lnTo>
                  <a:pt x="1399708" y="381934"/>
                </a:lnTo>
                <a:lnTo>
                  <a:pt x="1401953" y="381388"/>
                </a:lnTo>
                <a:lnTo>
                  <a:pt x="1404199" y="380842"/>
                </a:lnTo>
                <a:lnTo>
                  <a:pt x="1406323" y="380235"/>
                </a:lnTo>
                <a:lnTo>
                  <a:pt x="1408386" y="379629"/>
                </a:lnTo>
                <a:lnTo>
                  <a:pt x="1410328" y="378961"/>
                </a:lnTo>
                <a:lnTo>
                  <a:pt x="1412269" y="378294"/>
                </a:lnTo>
                <a:lnTo>
                  <a:pt x="1414090" y="377565"/>
                </a:lnTo>
                <a:lnTo>
                  <a:pt x="1415850" y="376776"/>
                </a:lnTo>
                <a:lnTo>
                  <a:pt x="1417549" y="375988"/>
                </a:lnTo>
                <a:lnTo>
                  <a:pt x="1419187" y="375077"/>
                </a:lnTo>
                <a:lnTo>
                  <a:pt x="1420765" y="374228"/>
                </a:lnTo>
                <a:lnTo>
                  <a:pt x="1422160" y="373378"/>
                </a:lnTo>
                <a:lnTo>
                  <a:pt x="1423617" y="372407"/>
                </a:lnTo>
                <a:lnTo>
                  <a:pt x="1424952" y="371436"/>
                </a:lnTo>
                <a:lnTo>
                  <a:pt x="1426226" y="370405"/>
                </a:lnTo>
                <a:lnTo>
                  <a:pt x="1427379" y="369313"/>
                </a:lnTo>
                <a:lnTo>
                  <a:pt x="1428532" y="368281"/>
                </a:lnTo>
                <a:lnTo>
                  <a:pt x="1429564" y="367128"/>
                </a:lnTo>
                <a:lnTo>
                  <a:pt x="1430535" y="366036"/>
                </a:lnTo>
                <a:lnTo>
                  <a:pt x="1431384" y="364822"/>
                </a:lnTo>
                <a:lnTo>
                  <a:pt x="1431141" y="364761"/>
                </a:lnTo>
                <a:lnTo>
                  <a:pt x="1430535" y="364579"/>
                </a:lnTo>
                <a:lnTo>
                  <a:pt x="1430170" y="364397"/>
                </a:lnTo>
                <a:lnTo>
                  <a:pt x="1429867" y="364094"/>
                </a:lnTo>
                <a:lnTo>
                  <a:pt x="1429806" y="363851"/>
                </a:lnTo>
                <a:lnTo>
                  <a:pt x="1429624" y="363548"/>
                </a:lnTo>
                <a:lnTo>
                  <a:pt x="1429564" y="363305"/>
                </a:lnTo>
                <a:lnTo>
                  <a:pt x="1429564" y="363002"/>
                </a:lnTo>
                <a:lnTo>
                  <a:pt x="1424648" y="360817"/>
                </a:lnTo>
                <a:lnTo>
                  <a:pt x="1420158" y="358451"/>
                </a:lnTo>
                <a:lnTo>
                  <a:pt x="1416092" y="355781"/>
                </a:lnTo>
                <a:lnTo>
                  <a:pt x="1412391" y="352989"/>
                </a:lnTo>
                <a:lnTo>
                  <a:pt x="1409114" y="350016"/>
                </a:lnTo>
                <a:lnTo>
                  <a:pt x="1406262" y="346921"/>
                </a:lnTo>
                <a:lnTo>
                  <a:pt x="1403774" y="343584"/>
                </a:lnTo>
                <a:lnTo>
                  <a:pt x="1401650" y="340185"/>
                </a:lnTo>
                <a:lnTo>
                  <a:pt x="1399830" y="336787"/>
                </a:lnTo>
                <a:lnTo>
                  <a:pt x="1398495" y="333146"/>
                </a:lnTo>
                <a:lnTo>
                  <a:pt x="1397342" y="329505"/>
                </a:lnTo>
                <a:lnTo>
                  <a:pt x="1396553" y="325804"/>
                </a:lnTo>
                <a:lnTo>
                  <a:pt x="1396128" y="322102"/>
                </a:lnTo>
                <a:lnTo>
                  <a:pt x="1396007" y="318340"/>
                </a:lnTo>
                <a:lnTo>
                  <a:pt x="1396189" y="314638"/>
                </a:lnTo>
                <a:lnTo>
                  <a:pt x="1396674" y="310937"/>
                </a:lnTo>
                <a:lnTo>
                  <a:pt x="1397402" y="307296"/>
                </a:lnTo>
                <a:lnTo>
                  <a:pt x="1398373" y="303655"/>
                </a:lnTo>
                <a:lnTo>
                  <a:pt x="1399708" y="300196"/>
                </a:lnTo>
                <a:lnTo>
                  <a:pt x="1401225" y="296798"/>
                </a:lnTo>
                <a:lnTo>
                  <a:pt x="1402985" y="293460"/>
                </a:lnTo>
                <a:lnTo>
                  <a:pt x="1404927" y="290244"/>
                </a:lnTo>
                <a:lnTo>
                  <a:pt x="1407111" y="287271"/>
                </a:lnTo>
                <a:lnTo>
                  <a:pt x="1409599" y="284419"/>
                </a:lnTo>
                <a:lnTo>
                  <a:pt x="1412148" y="281749"/>
                </a:lnTo>
                <a:lnTo>
                  <a:pt x="1414939" y="279321"/>
                </a:lnTo>
                <a:lnTo>
                  <a:pt x="1417913" y="277076"/>
                </a:lnTo>
                <a:lnTo>
                  <a:pt x="1421068" y="275134"/>
                </a:lnTo>
                <a:lnTo>
                  <a:pt x="1424406" y="273375"/>
                </a:lnTo>
                <a:lnTo>
                  <a:pt x="1427743" y="271918"/>
                </a:lnTo>
                <a:lnTo>
                  <a:pt x="1431323" y="270705"/>
                </a:lnTo>
                <a:lnTo>
                  <a:pt x="1435086" y="269916"/>
                </a:lnTo>
                <a:lnTo>
                  <a:pt x="1436542" y="269612"/>
                </a:lnTo>
                <a:lnTo>
                  <a:pt x="1438120" y="269430"/>
                </a:lnTo>
                <a:lnTo>
                  <a:pt x="1439819" y="269309"/>
                </a:lnTo>
                <a:lnTo>
                  <a:pt x="1441579" y="269309"/>
                </a:lnTo>
                <a:lnTo>
                  <a:pt x="1443399" y="269370"/>
                </a:lnTo>
                <a:lnTo>
                  <a:pt x="1445220" y="269612"/>
                </a:lnTo>
                <a:lnTo>
                  <a:pt x="1446130" y="269734"/>
                </a:lnTo>
                <a:lnTo>
                  <a:pt x="1447040" y="269916"/>
                </a:lnTo>
                <a:lnTo>
                  <a:pt x="1447890" y="270098"/>
                </a:lnTo>
                <a:lnTo>
                  <a:pt x="1448800" y="270341"/>
                </a:lnTo>
                <a:lnTo>
                  <a:pt x="1449589" y="270583"/>
                </a:lnTo>
                <a:lnTo>
                  <a:pt x="1450438" y="270887"/>
                </a:lnTo>
                <a:lnTo>
                  <a:pt x="1451227" y="271311"/>
                </a:lnTo>
                <a:lnTo>
                  <a:pt x="1452016" y="271676"/>
                </a:lnTo>
                <a:lnTo>
                  <a:pt x="1452744" y="272040"/>
                </a:lnTo>
                <a:lnTo>
                  <a:pt x="1453351" y="272464"/>
                </a:lnTo>
                <a:lnTo>
                  <a:pt x="1454079" y="272950"/>
                </a:lnTo>
                <a:lnTo>
                  <a:pt x="1454625" y="273496"/>
                </a:lnTo>
                <a:lnTo>
                  <a:pt x="1455111" y="274042"/>
                </a:lnTo>
                <a:lnTo>
                  <a:pt x="1455657" y="274588"/>
                </a:lnTo>
                <a:lnTo>
                  <a:pt x="1456021" y="275256"/>
                </a:lnTo>
                <a:lnTo>
                  <a:pt x="1456385" y="275923"/>
                </a:lnTo>
                <a:lnTo>
                  <a:pt x="1456628" y="276591"/>
                </a:lnTo>
                <a:lnTo>
                  <a:pt x="1456810" y="277380"/>
                </a:lnTo>
                <a:lnTo>
                  <a:pt x="1456931" y="278169"/>
                </a:lnTo>
                <a:lnTo>
                  <a:pt x="1456992" y="279018"/>
                </a:lnTo>
                <a:lnTo>
                  <a:pt x="1457113" y="279868"/>
                </a:lnTo>
                <a:lnTo>
                  <a:pt x="1457174" y="280656"/>
                </a:lnTo>
                <a:lnTo>
                  <a:pt x="1457113" y="281506"/>
                </a:lnTo>
                <a:lnTo>
                  <a:pt x="1457052" y="282234"/>
                </a:lnTo>
                <a:lnTo>
                  <a:pt x="1456870" y="283023"/>
                </a:lnTo>
                <a:lnTo>
                  <a:pt x="1456628" y="283751"/>
                </a:lnTo>
                <a:lnTo>
                  <a:pt x="1456324" y="284419"/>
                </a:lnTo>
                <a:lnTo>
                  <a:pt x="1455960" y="285147"/>
                </a:lnTo>
                <a:lnTo>
                  <a:pt x="1455596" y="285814"/>
                </a:lnTo>
                <a:lnTo>
                  <a:pt x="1455050" y="286421"/>
                </a:lnTo>
                <a:lnTo>
                  <a:pt x="1454565" y="287089"/>
                </a:lnTo>
                <a:lnTo>
                  <a:pt x="1454018" y="287635"/>
                </a:lnTo>
                <a:lnTo>
                  <a:pt x="1453351" y="288181"/>
                </a:lnTo>
                <a:lnTo>
                  <a:pt x="1452683" y="288727"/>
                </a:lnTo>
                <a:lnTo>
                  <a:pt x="1452077" y="289273"/>
                </a:lnTo>
                <a:lnTo>
                  <a:pt x="1451288" y="289698"/>
                </a:lnTo>
                <a:lnTo>
                  <a:pt x="1450560" y="290184"/>
                </a:lnTo>
                <a:lnTo>
                  <a:pt x="1449771" y="290669"/>
                </a:lnTo>
                <a:lnTo>
                  <a:pt x="1449042" y="291033"/>
                </a:lnTo>
                <a:lnTo>
                  <a:pt x="1448254" y="291397"/>
                </a:lnTo>
                <a:lnTo>
                  <a:pt x="1446615" y="292065"/>
                </a:lnTo>
                <a:lnTo>
                  <a:pt x="1444977" y="292611"/>
                </a:lnTo>
                <a:lnTo>
                  <a:pt x="1443338" y="293036"/>
                </a:lnTo>
                <a:lnTo>
                  <a:pt x="1441700" y="293339"/>
                </a:lnTo>
                <a:lnTo>
                  <a:pt x="1440183" y="293521"/>
                </a:lnTo>
                <a:lnTo>
                  <a:pt x="1438727" y="293582"/>
                </a:lnTo>
                <a:lnTo>
                  <a:pt x="1437027" y="293703"/>
                </a:lnTo>
                <a:lnTo>
                  <a:pt x="1435510" y="293946"/>
                </a:lnTo>
                <a:lnTo>
                  <a:pt x="1433993" y="294371"/>
                </a:lnTo>
                <a:lnTo>
                  <a:pt x="1432598" y="294917"/>
                </a:lnTo>
                <a:lnTo>
                  <a:pt x="1431202" y="295584"/>
                </a:lnTo>
                <a:lnTo>
                  <a:pt x="1430049" y="296373"/>
                </a:lnTo>
                <a:lnTo>
                  <a:pt x="1428835" y="297283"/>
                </a:lnTo>
                <a:lnTo>
                  <a:pt x="1427743" y="298376"/>
                </a:lnTo>
                <a:lnTo>
                  <a:pt x="1426772" y="299468"/>
                </a:lnTo>
                <a:lnTo>
                  <a:pt x="1425801" y="300681"/>
                </a:lnTo>
                <a:lnTo>
                  <a:pt x="1425012" y="302016"/>
                </a:lnTo>
                <a:lnTo>
                  <a:pt x="1424284" y="303351"/>
                </a:lnTo>
                <a:lnTo>
                  <a:pt x="1423556" y="304808"/>
                </a:lnTo>
                <a:lnTo>
                  <a:pt x="1423010" y="306264"/>
                </a:lnTo>
                <a:lnTo>
                  <a:pt x="1422525" y="307842"/>
                </a:lnTo>
                <a:lnTo>
                  <a:pt x="1422039" y="309359"/>
                </a:lnTo>
                <a:lnTo>
                  <a:pt x="1421675" y="310937"/>
                </a:lnTo>
                <a:lnTo>
                  <a:pt x="1421432" y="312575"/>
                </a:lnTo>
                <a:lnTo>
                  <a:pt x="1421250" y="314214"/>
                </a:lnTo>
                <a:lnTo>
                  <a:pt x="1421190" y="315852"/>
                </a:lnTo>
                <a:lnTo>
                  <a:pt x="1421129" y="317430"/>
                </a:lnTo>
                <a:lnTo>
                  <a:pt x="1421190" y="319007"/>
                </a:lnTo>
                <a:lnTo>
                  <a:pt x="1421311" y="320585"/>
                </a:lnTo>
                <a:lnTo>
                  <a:pt x="1421493" y="322102"/>
                </a:lnTo>
                <a:lnTo>
                  <a:pt x="1421796" y="323619"/>
                </a:lnTo>
                <a:lnTo>
                  <a:pt x="1422160" y="325015"/>
                </a:lnTo>
                <a:lnTo>
                  <a:pt x="1422646" y="326411"/>
                </a:lnTo>
                <a:lnTo>
                  <a:pt x="1423131" y="327685"/>
                </a:lnTo>
                <a:lnTo>
                  <a:pt x="1423738" y="328899"/>
                </a:lnTo>
                <a:lnTo>
                  <a:pt x="1424406" y="329991"/>
                </a:lnTo>
                <a:lnTo>
                  <a:pt x="1425134" y="331083"/>
                </a:lnTo>
                <a:lnTo>
                  <a:pt x="1425923" y="331933"/>
                </a:lnTo>
                <a:lnTo>
                  <a:pt x="1431263" y="337151"/>
                </a:lnTo>
                <a:lnTo>
                  <a:pt x="1436663" y="341460"/>
                </a:lnTo>
                <a:lnTo>
                  <a:pt x="1442125" y="344919"/>
                </a:lnTo>
                <a:lnTo>
                  <a:pt x="1447525" y="347589"/>
                </a:lnTo>
                <a:lnTo>
                  <a:pt x="1452926" y="349409"/>
                </a:lnTo>
                <a:lnTo>
                  <a:pt x="1458327" y="350623"/>
                </a:lnTo>
                <a:lnTo>
                  <a:pt x="1463606" y="351047"/>
                </a:lnTo>
                <a:lnTo>
                  <a:pt x="1468825" y="350805"/>
                </a:lnTo>
                <a:lnTo>
                  <a:pt x="1473861" y="349894"/>
                </a:lnTo>
                <a:lnTo>
                  <a:pt x="1478837" y="348499"/>
                </a:lnTo>
                <a:lnTo>
                  <a:pt x="1483631" y="346436"/>
                </a:lnTo>
                <a:lnTo>
                  <a:pt x="1488182" y="343887"/>
                </a:lnTo>
                <a:lnTo>
                  <a:pt x="1492551" y="340853"/>
                </a:lnTo>
                <a:lnTo>
                  <a:pt x="1496678" y="337394"/>
                </a:lnTo>
                <a:lnTo>
                  <a:pt x="1500561" y="333510"/>
                </a:lnTo>
                <a:lnTo>
                  <a:pt x="1504142" y="329263"/>
                </a:lnTo>
                <a:lnTo>
                  <a:pt x="1507418" y="324590"/>
                </a:lnTo>
                <a:lnTo>
                  <a:pt x="1510331" y="319675"/>
                </a:lnTo>
                <a:lnTo>
                  <a:pt x="1512940" y="314517"/>
                </a:lnTo>
                <a:lnTo>
                  <a:pt x="1515125" y="309056"/>
                </a:lnTo>
                <a:lnTo>
                  <a:pt x="1516885" y="303412"/>
                </a:lnTo>
                <a:lnTo>
                  <a:pt x="1518280" y="297647"/>
                </a:lnTo>
                <a:lnTo>
                  <a:pt x="1519130" y="291761"/>
                </a:lnTo>
                <a:lnTo>
                  <a:pt x="1519555" y="285754"/>
                </a:lnTo>
                <a:lnTo>
                  <a:pt x="1519433" y="279686"/>
                </a:lnTo>
                <a:lnTo>
                  <a:pt x="1518887" y="273617"/>
                </a:lnTo>
                <a:lnTo>
                  <a:pt x="1517674" y="267610"/>
                </a:lnTo>
                <a:lnTo>
                  <a:pt x="1515914" y="261602"/>
                </a:lnTo>
                <a:lnTo>
                  <a:pt x="1513608" y="255656"/>
                </a:lnTo>
                <a:lnTo>
                  <a:pt x="1510634" y="249830"/>
                </a:lnTo>
                <a:lnTo>
                  <a:pt x="1506994" y="244308"/>
                </a:lnTo>
                <a:lnTo>
                  <a:pt x="1502746" y="238847"/>
                </a:lnTo>
                <a:lnTo>
                  <a:pt x="1498741" y="234235"/>
                </a:lnTo>
                <a:lnTo>
                  <a:pt x="1494554" y="230109"/>
                </a:lnTo>
                <a:lnTo>
                  <a:pt x="1490185" y="226346"/>
                </a:lnTo>
                <a:lnTo>
                  <a:pt x="1485755" y="223009"/>
                </a:lnTo>
                <a:lnTo>
                  <a:pt x="1481143" y="220035"/>
                </a:lnTo>
                <a:lnTo>
                  <a:pt x="1476531" y="217487"/>
                </a:lnTo>
                <a:lnTo>
                  <a:pt x="1471737" y="215302"/>
                </a:lnTo>
                <a:lnTo>
                  <a:pt x="1466883" y="213421"/>
                </a:lnTo>
                <a:lnTo>
                  <a:pt x="1461968" y="211904"/>
                </a:lnTo>
                <a:lnTo>
                  <a:pt x="1456992" y="210751"/>
                </a:lnTo>
                <a:lnTo>
                  <a:pt x="1452077" y="209962"/>
                </a:lnTo>
                <a:lnTo>
                  <a:pt x="1447040" y="209477"/>
                </a:lnTo>
                <a:lnTo>
                  <a:pt x="1442003" y="209234"/>
                </a:lnTo>
                <a:lnTo>
                  <a:pt x="1436967" y="209355"/>
                </a:lnTo>
                <a:lnTo>
                  <a:pt x="1432052" y="209841"/>
                </a:lnTo>
                <a:lnTo>
                  <a:pt x="1427076" y="210508"/>
                </a:lnTo>
                <a:lnTo>
                  <a:pt x="1422160" y="211540"/>
                </a:lnTo>
                <a:lnTo>
                  <a:pt x="1417367" y="212754"/>
                </a:lnTo>
                <a:lnTo>
                  <a:pt x="1412573" y="214331"/>
                </a:lnTo>
                <a:lnTo>
                  <a:pt x="1407900" y="216091"/>
                </a:lnTo>
                <a:lnTo>
                  <a:pt x="1403288" y="218094"/>
                </a:lnTo>
                <a:lnTo>
                  <a:pt x="1398859" y="220339"/>
                </a:lnTo>
                <a:lnTo>
                  <a:pt x="1394490" y="222766"/>
                </a:lnTo>
                <a:lnTo>
                  <a:pt x="1390363" y="225497"/>
                </a:lnTo>
                <a:lnTo>
                  <a:pt x="1386358" y="228349"/>
                </a:lnTo>
                <a:lnTo>
                  <a:pt x="1382475" y="231444"/>
                </a:lnTo>
                <a:lnTo>
                  <a:pt x="1378834" y="234720"/>
                </a:lnTo>
                <a:lnTo>
                  <a:pt x="1375375" y="238119"/>
                </a:lnTo>
                <a:lnTo>
                  <a:pt x="1372098" y="241699"/>
                </a:lnTo>
                <a:lnTo>
                  <a:pt x="1369125" y="245461"/>
                </a:lnTo>
                <a:lnTo>
                  <a:pt x="1366273" y="249405"/>
                </a:lnTo>
                <a:lnTo>
                  <a:pt x="1363785" y="253410"/>
                </a:lnTo>
                <a:lnTo>
                  <a:pt x="1359051" y="260935"/>
                </a:lnTo>
                <a:lnTo>
                  <a:pt x="1354500" y="268459"/>
                </a:lnTo>
                <a:lnTo>
                  <a:pt x="1350010" y="275863"/>
                </a:lnTo>
                <a:lnTo>
                  <a:pt x="1345580" y="283326"/>
                </a:lnTo>
                <a:lnTo>
                  <a:pt x="1341150" y="290730"/>
                </a:lnTo>
                <a:lnTo>
                  <a:pt x="1336842" y="298194"/>
                </a:lnTo>
                <a:lnTo>
                  <a:pt x="1332412" y="305536"/>
                </a:lnTo>
                <a:lnTo>
                  <a:pt x="1327861" y="313000"/>
                </a:lnTo>
                <a:lnTo>
                  <a:pt x="1323310" y="320464"/>
                </a:lnTo>
                <a:lnTo>
                  <a:pt x="1318516" y="327988"/>
                </a:lnTo>
                <a:lnTo>
                  <a:pt x="1316149" y="331690"/>
                </a:lnTo>
                <a:lnTo>
                  <a:pt x="1313601" y="335513"/>
                </a:lnTo>
                <a:lnTo>
                  <a:pt x="1311113" y="339275"/>
                </a:lnTo>
                <a:lnTo>
                  <a:pt x="1308503" y="343037"/>
                </a:lnTo>
                <a:lnTo>
                  <a:pt x="1305833" y="346860"/>
                </a:lnTo>
                <a:lnTo>
                  <a:pt x="1303103" y="350683"/>
                </a:lnTo>
                <a:lnTo>
                  <a:pt x="1300311" y="354506"/>
                </a:lnTo>
                <a:lnTo>
                  <a:pt x="1297459" y="358390"/>
                </a:lnTo>
                <a:lnTo>
                  <a:pt x="1294486" y="362213"/>
                </a:lnTo>
                <a:lnTo>
                  <a:pt x="1291452" y="366096"/>
                </a:lnTo>
                <a:lnTo>
                  <a:pt x="1288357" y="370041"/>
                </a:lnTo>
                <a:lnTo>
                  <a:pt x="1285141" y="373985"/>
                </a:lnTo>
                <a:lnTo>
                  <a:pt x="1276767" y="383694"/>
                </a:lnTo>
                <a:lnTo>
                  <a:pt x="1267968" y="392978"/>
                </a:lnTo>
                <a:lnTo>
                  <a:pt x="1258684" y="401777"/>
                </a:lnTo>
                <a:lnTo>
                  <a:pt x="1248853" y="410151"/>
                </a:lnTo>
                <a:lnTo>
                  <a:pt x="1238598" y="418040"/>
                </a:lnTo>
                <a:lnTo>
                  <a:pt x="1227918" y="425383"/>
                </a:lnTo>
                <a:lnTo>
                  <a:pt x="1216874" y="432118"/>
                </a:lnTo>
                <a:lnTo>
                  <a:pt x="1205405" y="438308"/>
                </a:lnTo>
                <a:lnTo>
                  <a:pt x="1193512" y="443951"/>
                </a:lnTo>
                <a:lnTo>
                  <a:pt x="1181375" y="448927"/>
                </a:lnTo>
                <a:lnTo>
                  <a:pt x="1168875" y="453296"/>
                </a:lnTo>
                <a:lnTo>
                  <a:pt x="1156071" y="456998"/>
                </a:lnTo>
                <a:lnTo>
                  <a:pt x="1142964" y="459911"/>
                </a:lnTo>
                <a:lnTo>
                  <a:pt x="1129674" y="462277"/>
                </a:lnTo>
                <a:lnTo>
                  <a:pt x="1116082" y="463733"/>
                </a:lnTo>
                <a:lnTo>
                  <a:pt x="1102307" y="464583"/>
                </a:lnTo>
                <a:lnTo>
                  <a:pt x="1088289" y="464522"/>
                </a:lnTo>
                <a:lnTo>
                  <a:pt x="1074150" y="463673"/>
                </a:lnTo>
                <a:lnTo>
                  <a:pt x="1059890" y="462095"/>
                </a:lnTo>
                <a:lnTo>
                  <a:pt x="1045448" y="459546"/>
                </a:lnTo>
                <a:lnTo>
                  <a:pt x="1030884" y="456088"/>
                </a:lnTo>
                <a:lnTo>
                  <a:pt x="1016260" y="451840"/>
                </a:lnTo>
                <a:lnTo>
                  <a:pt x="1001575" y="446621"/>
                </a:lnTo>
                <a:lnTo>
                  <a:pt x="986829" y="440432"/>
                </a:lnTo>
                <a:lnTo>
                  <a:pt x="972084" y="433332"/>
                </a:lnTo>
                <a:lnTo>
                  <a:pt x="957338" y="425079"/>
                </a:lnTo>
                <a:lnTo>
                  <a:pt x="942592" y="415977"/>
                </a:lnTo>
                <a:lnTo>
                  <a:pt x="927907" y="405722"/>
                </a:lnTo>
                <a:lnTo>
                  <a:pt x="913283" y="394374"/>
                </a:lnTo>
                <a:lnTo>
                  <a:pt x="898780" y="382056"/>
                </a:lnTo>
                <a:lnTo>
                  <a:pt x="884338" y="368524"/>
                </a:lnTo>
                <a:lnTo>
                  <a:pt x="870078" y="353839"/>
                </a:lnTo>
                <a:lnTo>
                  <a:pt x="866437" y="349894"/>
                </a:lnTo>
                <a:lnTo>
                  <a:pt x="862674" y="345889"/>
                </a:lnTo>
                <a:lnTo>
                  <a:pt x="858851" y="341884"/>
                </a:lnTo>
                <a:lnTo>
                  <a:pt x="854907" y="337940"/>
                </a:lnTo>
                <a:lnTo>
                  <a:pt x="850902" y="333996"/>
                </a:lnTo>
                <a:lnTo>
                  <a:pt x="846837" y="330112"/>
                </a:lnTo>
                <a:lnTo>
                  <a:pt x="842710" y="326350"/>
                </a:lnTo>
                <a:lnTo>
                  <a:pt x="838462" y="322648"/>
                </a:lnTo>
                <a:lnTo>
                  <a:pt x="834093" y="319068"/>
                </a:lnTo>
                <a:lnTo>
                  <a:pt x="829664" y="315731"/>
                </a:lnTo>
                <a:lnTo>
                  <a:pt x="825112" y="312514"/>
                </a:lnTo>
                <a:lnTo>
                  <a:pt x="820501" y="309480"/>
                </a:lnTo>
                <a:lnTo>
                  <a:pt x="815767" y="306750"/>
                </a:lnTo>
                <a:lnTo>
                  <a:pt x="810974" y="304201"/>
                </a:lnTo>
                <a:lnTo>
                  <a:pt x="805998" y="301895"/>
                </a:lnTo>
                <a:lnTo>
                  <a:pt x="801022" y="299953"/>
                </a:lnTo>
                <a:lnTo>
                  <a:pt x="795864" y="298376"/>
                </a:lnTo>
                <a:lnTo>
                  <a:pt x="790706" y="297101"/>
                </a:lnTo>
                <a:lnTo>
                  <a:pt x="785427" y="296130"/>
                </a:lnTo>
                <a:lnTo>
                  <a:pt x="780026" y="295584"/>
                </a:lnTo>
                <a:lnTo>
                  <a:pt x="774504" y="295524"/>
                </a:lnTo>
                <a:lnTo>
                  <a:pt x="768921" y="295827"/>
                </a:lnTo>
                <a:lnTo>
                  <a:pt x="763217" y="296616"/>
                </a:lnTo>
                <a:lnTo>
                  <a:pt x="757452" y="297829"/>
                </a:lnTo>
                <a:lnTo>
                  <a:pt x="751505" y="299650"/>
                </a:lnTo>
                <a:lnTo>
                  <a:pt x="745498" y="302016"/>
                </a:lnTo>
                <a:lnTo>
                  <a:pt x="739430" y="304808"/>
                </a:lnTo>
                <a:lnTo>
                  <a:pt x="733180" y="308267"/>
                </a:lnTo>
                <a:lnTo>
                  <a:pt x="726869" y="312332"/>
                </a:lnTo>
                <a:lnTo>
                  <a:pt x="720436" y="316944"/>
                </a:lnTo>
                <a:lnTo>
                  <a:pt x="713943" y="322284"/>
                </a:lnTo>
                <a:lnTo>
                  <a:pt x="707268" y="328292"/>
                </a:lnTo>
                <a:lnTo>
                  <a:pt x="701746" y="331690"/>
                </a:lnTo>
                <a:lnTo>
                  <a:pt x="696103" y="335027"/>
                </a:lnTo>
                <a:lnTo>
                  <a:pt x="693312" y="336605"/>
                </a:lnTo>
                <a:lnTo>
                  <a:pt x="690399" y="338244"/>
                </a:lnTo>
                <a:lnTo>
                  <a:pt x="687547" y="339882"/>
                </a:lnTo>
                <a:lnTo>
                  <a:pt x="684573" y="341399"/>
                </a:lnTo>
                <a:lnTo>
                  <a:pt x="681600" y="342977"/>
                </a:lnTo>
                <a:lnTo>
                  <a:pt x="678627" y="344494"/>
                </a:lnTo>
                <a:lnTo>
                  <a:pt x="675593" y="345889"/>
                </a:lnTo>
                <a:lnTo>
                  <a:pt x="672498" y="347285"/>
                </a:lnTo>
                <a:lnTo>
                  <a:pt x="669464" y="348681"/>
                </a:lnTo>
                <a:lnTo>
                  <a:pt x="666308" y="349955"/>
                </a:lnTo>
                <a:lnTo>
                  <a:pt x="663153" y="351290"/>
                </a:lnTo>
                <a:lnTo>
                  <a:pt x="659997" y="352504"/>
                </a:lnTo>
                <a:lnTo>
                  <a:pt x="656781" y="353657"/>
                </a:lnTo>
                <a:lnTo>
                  <a:pt x="653444" y="354810"/>
                </a:lnTo>
                <a:lnTo>
                  <a:pt x="650167" y="355841"/>
                </a:lnTo>
                <a:lnTo>
                  <a:pt x="646769" y="356812"/>
                </a:lnTo>
                <a:lnTo>
                  <a:pt x="643431" y="357722"/>
                </a:lnTo>
                <a:lnTo>
                  <a:pt x="639972" y="358633"/>
                </a:lnTo>
                <a:lnTo>
                  <a:pt x="636513" y="359421"/>
                </a:lnTo>
                <a:lnTo>
                  <a:pt x="632994" y="360150"/>
                </a:lnTo>
                <a:lnTo>
                  <a:pt x="629414" y="360817"/>
                </a:lnTo>
                <a:lnTo>
                  <a:pt x="625773" y="361363"/>
                </a:lnTo>
                <a:lnTo>
                  <a:pt x="622132" y="361909"/>
                </a:lnTo>
                <a:lnTo>
                  <a:pt x="618430" y="362274"/>
                </a:lnTo>
                <a:lnTo>
                  <a:pt x="614668" y="362577"/>
                </a:lnTo>
                <a:lnTo>
                  <a:pt x="610845" y="362820"/>
                </a:lnTo>
                <a:lnTo>
                  <a:pt x="606961" y="362941"/>
                </a:lnTo>
                <a:lnTo>
                  <a:pt x="603078" y="363002"/>
                </a:lnTo>
                <a:lnTo>
                  <a:pt x="600468" y="363002"/>
                </a:lnTo>
                <a:lnTo>
                  <a:pt x="597981" y="362941"/>
                </a:lnTo>
                <a:lnTo>
                  <a:pt x="595553" y="362820"/>
                </a:lnTo>
                <a:lnTo>
                  <a:pt x="593065" y="362638"/>
                </a:lnTo>
                <a:lnTo>
                  <a:pt x="590699" y="362456"/>
                </a:lnTo>
                <a:lnTo>
                  <a:pt x="588393" y="362274"/>
                </a:lnTo>
                <a:lnTo>
                  <a:pt x="586087" y="361970"/>
                </a:lnTo>
                <a:lnTo>
                  <a:pt x="583781" y="361606"/>
                </a:lnTo>
                <a:lnTo>
                  <a:pt x="581536" y="361303"/>
                </a:lnTo>
                <a:lnTo>
                  <a:pt x="579351" y="360939"/>
                </a:lnTo>
                <a:lnTo>
                  <a:pt x="577167" y="360514"/>
                </a:lnTo>
                <a:lnTo>
                  <a:pt x="575043" y="360028"/>
                </a:lnTo>
                <a:lnTo>
                  <a:pt x="572858" y="359482"/>
                </a:lnTo>
                <a:lnTo>
                  <a:pt x="570795" y="358936"/>
                </a:lnTo>
                <a:lnTo>
                  <a:pt x="568732" y="358390"/>
                </a:lnTo>
                <a:lnTo>
                  <a:pt x="566729" y="357722"/>
                </a:lnTo>
                <a:lnTo>
                  <a:pt x="564727" y="357055"/>
                </a:lnTo>
                <a:lnTo>
                  <a:pt x="562724" y="356387"/>
                </a:lnTo>
                <a:lnTo>
                  <a:pt x="560783" y="355599"/>
                </a:lnTo>
                <a:lnTo>
                  <a:pt x="558901" y="354870"/>
                </a:lnTo>
                <a:lnTo>
                  <a:pt x="556960" y="354081"/>
                </a:lnTo>
                <a:lnTo>
                  <a:pt x="555079" y="353232"/>
                </a:lnTo>
                <a:lnTo>
                  <a:pt x="553258" y="352382"/>
                </a:lnTo>
                <a:lnTo>
                  <a:pt x="551377" y="351411"/>
                </a:lnTo>
                <a:lnTo>
                  <a:pt x="549556" y="350501"/>
                </a:lnTo>
                <a:lnTo>
                  <a:pt x="547797" y="349470"/>
                </a:lnTo>
                <a:lnTo>
                  <a:pt x="545976" y="348499"/>
                </a:lnTo>
                <a:lnTo>
                  <a:pt x="544216" y="347406"/>
                </a:lnTo>
                <a:lnTo>
                  <a:pt x="542457" y="346375"/>
                </a:lnTo>
                <a:lnTo>
                  <a:pt x="540697" y="345222"/>
                </a:lnTo>
                <a:lnTo>
                  <a:pt x="538937" y="344069"/>
                </a:lnTo>
                <a:lnTo>
                  <a:pt x="537238" y="342916"/>
                </a:lnTo>
                <a:lnTo>
                  <a:pt x="543367" y="345161"/>
                </a:lnTo>
                <a:lnTo>
                  <a:pt x="549617" y="347103"/>
                </a:lnTo>
                <a:lnTo>
                  <a:pt x="555746" y="348741"/>
                </a:lnTo>
                <a:lnTo>
                  <a:pt x="561875" y="350198"/>
                </a:lnTo>
                <a:lnTo>
                  <a:pt x="568064" y="351229"/>
                </a:lnTo>
                <a:lnTo>
                  <a:pt x="574193" y="352018"/>
                </a:lnTo>
                <a:lnTo>
                  <a:pt x="580261" y="352625"/>
                </a:lnTo>
                <a:lnTo>
                  <a:pt x="586451" y="352929"/>
                </a:lnTo>
                <a:lnTo>
                  <a:pt x="592519" y="352989"/>
                </a:lnTo>
                <a:lnTo>
                  <a:pt x="598527" y="352807"/>
                </a:lnTo>
                <a:lnTo>
                  <a:pt x="604656" y="352322"/>
                </a:lnTo>
                <a:lnTo>
                  <a:pt x="610602" y="351594"/>
                </a:lnTo>
                <a:lnTo>
                  <a:pt x="616610" y="350683"/>
                </a:lnTo>
                <a:lnTo>
                  <a:pt x="622557" y="349530"/>
                </a:lnTo>
                <a:lnTo>
                  <a:pt x="628503" y="348135"/>
                </a:lnTo>
                <a:lnTo>
                  <a:pt x="634390" y="346557"/>
                </a:lnTo>
                <a:lnTo>
                  <a:pt x="640215" y="344736"/>
                </a:lnTo>
                <a:lnTo>
                  <a:pt x="646040" y="342734"/>
                </a:lnTo>
                <a:lnTo>
                  <a:pt x="651805" y="340428"/>
                </a:lnTo>
                <a:lnTo>
                  <a:pt x="657509" y="338061"/>
                </a:lnTo>
                <a:lnTo>
                  <a:pt x="663213" y="335452"/>
                </a:lnTo>
                <a:lnTo>
                  <a:pt x="668796" y="332600"/>
                </a:lnTo>
                <a:lnTo>
                  <a:pt x="674379" y="329627"/>
                </a:lnTo>
                <a:lnTo>
                  <a:pt x="679901" y="326471"/>
                </a:lnTo>
                <a:lnTo>
                  <a:pt x="685362" y="323194"/>
                </a:lnTo>
                <a:lnTo>
                  <a:pt x="690824" y="319675"/>
                </a:lnTo>
                <a:lnTo>
                  <a:pt x="696164" y="315973"/>
                </a:lnTo>
                <a:lnTo>
                  <a:pt x="701443" y="312150"/>
                </a:lnTo>
                <a:lnTo>
                  <a:pt x="706662" y="308206"/>
                </a:lnTo>
                <a:lnTo>
                  <a:pt x="711820" y="304080"/>
                </a:lnTo>
                <a:lnTo>
                  <a:pt x="716917" y="299832"/>
                </a:lnTo>
                <a:lnTo>
                  <a:pt x="721893" y="295463"/>
                </a:lnTo>
                <a:lnTo>
                  <a:pt x="728932" y="289880"/>
                </a:lnTo>
                <a:lnTo>
                  <a:pt x="735971" y="285329"/>
                </a:lnTo>
                <a:lnTo>
                  <a:pt x="743071" y="281567"/>
                </a:lnTo>
                <a:lnTo>
                  <a:pt x="750110" y="278593"/>
                </a:lnTo>
                <a:lnTo>
                  <a:pt x="757088" y="276469"/>
                </a:lnTo>
                <a:lnTo>
                  <a:pt x="764127" y="275074"/>
                </a:lnTo>
                <a:lnTo>
                  <a:pt x="771106" y="274406"/>
                </a:lnTo>
                <a:lnTo>
                  <a:pt x="778145" y="274406"/>
                </a:lnTo>
                <a:lnTo>
                  <a:pt x="785123" y="275074"/>
                </a:lnTo>
                <a:lnTo>
                  <a:pt x="791980" y="276227"/>
                </a:lnTo>
                <a:lnTo>
                  <a:pt x="798898" y="278047"/>
                </a:lnTo>
                <a:lnTo>
                  <a:pt x="805816" y="280353"/>
                </a:lnTo>
                <a:lnTo>
                  <a:pt x="812551" y="283144"/>
                </a:lnTo>
                <a:lnTo>
                  <a:pt x="819348" y="286361"/>
                </a:lnTo>
                <a:lnTo>
                  <a:pt x="826144" y="290001"/>
                </a:lnTo>
                <a:lnTo>
                  <a:pt x="832758" y="294067"/>
                </a:lnTo>
                <a:lnTo>
                  <a:pt x="839373" y="298436"/>
                </a:lnTo>
                <a:lnTo>
                  <a:pt x="845987" y="303048"/>
                </a:lnTo>
                <a:lnTo>
                  <a:pt x="852419" y="307963"/>
                </a:lnTo>
                <a:lnTo>
                  <a:pt x="858851" y="313061"/>
                </a:lnTo>
                <a:lnTo>
                  <a:pt x="865162" y="318401"/>
                </a:lnTo>
                <a:lnTo>
                  <a:pt x="871413" y="323801"/>
                </a:lnTo>
                <a:lnTo>
                  <a:pt x="877602" y="329384"/>
                </a:lnTo>
                <a:lnTo>
                  <a:pt x="883670" y="334967"/>
                </a:lnTo>
                <a:lnTo>
                  <a:pt x="889617" y="340610"/>
                </a:lnTo>
                <a:lnTo>
                  <a:pt x="895503" y="346193"/>
                </a:lnTo>
                <a:lnTo>
                  <a:pt x="901329" y="351776"/>
                </a:lnTo>
                <a:lnTo>
                  <a:pt x="907033" y="357298"/>
                </a:lnTo>
                <a:lnTo>
                  <a:pt x="912616" y="362638"/>
                </a:lnTo>
                <a:lnTo>
                  <a:pt x="918077" y="367856"/>
                </a:lnTo>
                <a:lnTo>
                  <a:pt x="923417" y="372832"/>
                </a:lnTo>
                <a:lnTo>
                  <a:pt x="928575" y="377626"/>
                </a:lnTo>
                <a:lnTo>
                  <a:pt x="938466" y="386061"/>
                </a:lnTo>
                <a:lnTo>
                  <a:pt x="948539" y="394010"/>
                </a:lnTo>
                <a:lnTo>
                  <a:pt x="958855" y="401474"/>
                </a:lnTo>
                <a:lnTo>
                  <a:pt x="969353" y="408452"/>
                </a:lnTo>
                <a:lnTo>
                  <a:pt x="979972" y="414824"/>
                </a:lnTo>
                <a:lnTo>
                  <a:pt x="990774" y="420649"/>
                </a:lnTo>
                <a:lnTo>
                  <a:pt x="1001757" y="425868"/>
                </a:lnTo>
                <a:lnTo>
                  <a:pt x="1012862" y="430541"/>
                </a:lnTo>
                <a:lnTo>
                  <a:pt x="1024027" y="434606"/>
                </a:lnTo>
                <a:lnTo>
                  <a:pt x="1035375" y="438065"/>
                </a:lnTo>
                <a:lnTo>
                  <a:pt x="1046844" y="440917"/>
                </a:lnTo>
                <a:lnTo>
                  <a:pt x="1058373" y="443102"/>
                </a:lnTo>
                <a:lnTo>
                  <a:pt x="1069903" y="444558"/>
                </a:lnTo>
                <a:lnTo>
                  <a:pt x="1081554" y="445468"/>
                </a:lnTo>
                <a:lnTo>
                  <a:pt x="1093265" y="445650"/>
                </a:lnTo>
                <a:lnTo>
                  <a:pt x="1104977" y="445165"/>
                </a:lnTo>
                <a:lnTo>
                  <a:pt x="1116810" y="443951"/>
                </a:lnTo>
                <a:lnTo>
                  <a:pt x="1128521" y="442009"/>
                </a:lnTo>
                <a:lnTo>
                  <a:pt x="1140233" y="439339"/>
                </a:lnTo>
                <a:lnTo>
                  <a:pt x="1152066" y="435941"/>
                </a:lnTo>
                <a:lnTo>
                  <a:pt x="1163717" y="431754"/>
                </a:lnTo>
                <a:lnTo>
                  <a:pt x="1175368" y="426839"/>
                </a:lnTo>
                <a:lnTo>
                  <a:pt x="1187019" y="421074"/>
                </a:lnTo>
                <a:lnTo>
                  <a:pt x="1198548" y="414581"/>
                </a:lnTo>
                <a:lnTo>
                  <a:pt x="1210017" y="407239"/>
                </a:lnTo>
                <a:lnTo>
                  <a:pt x="1221364" y="399047"/>
                </a:lnTo>
                <a:lnTo>
                  <a:pt x="1232712" y="390066"/>
                </a:lnTo>
                <a:lnTo>
                  <a:pt x="1243817" y="380175"/>
                </a:lnTo>
                <a:lnTo>
                  <a:pt x="1254861" y="369495"/>
                </a:lnTo>
                <a:lnTo>
                  <a:pt x="1265662" y="357904"/>
                </a:lnTo>
                <a:lnTo>
                  <a:pt x="1276403" y="345343"/>
                </a:lnTo>
                <a:lnTo>
                  <a:pt x="1286961" y="331933"/>
                </a:lnTo>
                <a:lnTo>
                  <a:pt x="1289328" y="328656"/>
                </a:lnTo>
                <a:lnTo>
                  <a:pt x="1291695" y="325379"/>
                </a:lnTo>
                <a:lnTo>
                  <a:pt x="1294001" y="321981"/>
                </a:lnTo>
                <a:lnTo>
                  <a:pt x="1296246" y="318583"/>
                </a:lnTo>
                <a:lnTo>
                  <a:pt x="1298491" y="315063"/>
                </a:lnTo>
                <a:lnTo>
                  <a:pt x="1300676" y="311665"/>
                </a:lnTo>
                <a:lnTo>
                  <a:pt x="1302921" y="308145"/>
                </a:lnTo>
                <a:lnTo>
                  <a:pt x="1305045" y="304626"/>
                </a:lnTo>
                <a:lnTo>
                  <a:pt x="1309292" y="297465"/>
                </a:lnTo>
                <a:lnTo>
                  <a:pt x="1313419" y="290305"/>
                </a:lnTo>
                <a:lnTo>
                  <a:pt x="1317606" y="283205"/>
                </a:lnTo>
                <a:lnTo>
                  <a:pt x="1321732" y="276045"/>
                </a:lnTo>
                <a:lnTo>
                  <a:pt x="1325858" y="268945"/>
                </a:lnTo>
                <a:lnTo>
                  <a:pt x="1329985" y="262027"/>
                </a:lnTo>
                <a:lnTo>
                  <a:pt x="1332048" y="258568"/>
                </a:lnTo>
                <a:lnTo>
                  <a:pt x="1334172" y="255170"/>
                </a:lnTo>
                <a:lnTo>
                  <a:pt x="1336296" y="251772"/>
                </a:lnTo>
                <a:lnTo>
                  <a:pt x="1338420" y="248495"/>
                </a:lnTo>
                <a:lnTo>
                  <a:pt x="1340543" y="245218"/>
                </a:lnTo>
                <a:lnTo>
                  <a:pt x="1342728" y="242002"/>
                </a:lnTo>
                <a:lnTo>
                  <a:pt x="1344913" y="238907"/>
                </a:lnTo>
                <a:lnTo>
                  <a:pt x="1347218" y="235813"/>
                </a:lnTo>
                <a:lnTo>
                  <a:pt x="1349464" y="232839"/>
                </a:lnTo>
                <a:lnTo>
                  <a:pt x="1351709" y="229866"/>
                </a:lnTo>
                <a:lnTo>
                  <a:pt x="1354075" y="227014"/>
                </a:lnTo>
                <a:lnTo>
                  <a:pt x="1356503" y="224222"/>
                </a:lnTo>
                <a:lnTo>
                  <a:pt x="1357231" y="220278"/>
                </a:lnTo>
                <a:lnTo>
                  <a:pt x="1358020" y="216455"/>
                </a:lnTo>
                <a:lnTo>
                  <a:pt x="1358566" y="212632"/>
                </a:lnTo>
                <a:lnTo>
                  <a:pt x="1359051" y="208870"/>
                </a:lnTo>
                <a:lnTo>
                  <a:pt x="1359415" y="205168"/>
                </a:lnTo>
                <a:lnTo>
                  <a:pt x="1359658" y="201527"/>
                </a:lnTo>
                <a:lnTo>
                  <a:pt x="1359901" y="198008"/>
                </a:lnTo>
                <a:lnTo>
                  <a:pt x="1360022" y="194488"/>
                </a:lnTo>
                <a:lnTo>
                  <a:pt x="1359962" y="191029"/>
                </a:lnTo>
                <a:lnTo>
                  <a:pt x="1359840" y="187571"/>
                </a:lnTo>
                <a:lnTo>
                  <a:pt x="1359598" y="184233"/>
                </a:lnTo>
                <a:lnTo>
                  <a:pt x="1359294" y="180956"/>
                </a:lnTo>
                <a:lnTo>
                  <a:pt x="1358930" y="177679"/>
                </a:lnTo>
                <a:lnTo>
                  <a:pt x="1358445" y="174463"/>
                </a:lnTo>
                <a:lnTo>
                  <a:pt x="1357777" y="171369"/>
                </a:lnTo>
                <a:lnTo>
                  <a:pt x="1357110" y="168274"/>
                </a:lnTo>
                <a:lnTo>
                  <a:pt x="1356381" y="165300"/>
                </a:lnTo>
                <a:lnTo>
                  <a:pt x="1355471" y="162327"/>
                </a:lnTo>
                <a:lnTo>
                  <a:pt x="1354561" y="159475"/>
                </a:lnTo>
                <a:lnTo>
                  <a:pt x="1353469" y="156623"/>
                </a:lnTo>
                <a:lnTo>
                  <a:pt x="1352316" y="153892"/>
                </a:lnTo>
                <a:lnTo>
                  <a:pt x="1351163" y="151162"/>
                </a:lnTo>
                <a:lnTo>
                  <a:pt x="1349828" y="148492"/>
                </a:lnTo>
                <a:lnTo>
                  <a:pt x="1348432" y="145943"/>
                </a:lnTo>
                <a:lnTo>
                  <a:pt x="1347036" y="143394"/>
                </a:lnTo>
                <a:lnTo>
                  <a:pt x="1345459" y="140906"/>
                </a:lnTo>
                <a:lnTo>
                  <a:pt x="1343820" y="138540"/>
                </a:lnTo>
                <a:lnTo>
                  <a:pt x="1342121" y="136234"/>
                </a:lnTo>
                <a:lnTo>
                  <a:pt x="1340301" y="133867"/>
                </a:lnTo>
                <a:lnTo>
                  <a:pt x="1338480" y="131683"/>
                </a:lnTo>
                <a:lnTo>
                  <a:pt x="1336538" y="129559"/>
                </a:lnTo>
                <a:lnTo>
                  <a:pt x="1334475" y="127435"/>
                </a:lnTo>
                <a:lnTo>
                  <a:pt x="1331866" y="125311"/>
                </a:lnTo>
                <a:lnTo>
                  <a:pt x="1329135" y="123248"/>
                </a:lnTo>
                <a:lnTo>
                  <a:pt x="1326223" y="121306"/>
                </a:lnTo>
                <a:lnTo>
                  <a:pt x="1323310" y="119486"/>
                </a:lnTo>
                <a:lnTo>
                  <a:pt x="1320215" y="117787"/>
                </a:lnTo>
                <a:lnTo>
                  <a:pt x="1317060" y="116209"/>
                </a:lnTo>
                <a:lnTo>
                  <a:pt x="1313904" y="114752"/>
                </a:lnTo>
                <a:lnTo>
                  <a:pt x="1310567" y="113478"/>
                </a:lnTo>
                <a:lnTo>
                  <a:pt x="1307229" y="112265"/>
                </a:lnTo>
                <a:lnTo>
                  <a:pt x="1303831" y="111233"/>
                </a:lnTo>
                <a:lnTo>
                  <a:pt x="1300372" y="110262"/>
                </a:lnTo>
                <a:lnTo>
                  <a:pt x="1296913" y="109473"/>
                </a:lnTo>
                <a:lnTo>
                  <a:pt x="1293394" y="108684"/>
                </a:lnTo>
                <a:lnTo>
                  <a:pt x="1289935" y="108138"/>
                </a:lnTo>
                <a:lnTo>
                  <a:pt x="1286415" y="107713"/>
                </a:lnTo>
                <a:lnTo>
                  <a:pt x="1282896" y="107410"/>
                </a:lnTo>
                <a:lnTo>
                  <a:pt x="1279376" y="107167"/>
                </a:lnTo>
                <a:lnTo>
                  <a:pt x="1275857" y="107107"/>
                </a:lnTo>
                <a:lnTo>
                  <a:pt x="1272398" y="107167"/>
                </a:lnTo>
                <a:lnTo>
                  <a:pt x="1268939" y="107410"/>
                </a:lnTo>
                <a:lnTo>
                  <a:pt x="1265601" y="107713"/>
                </a:lnTo>
                <a:lnTo>
                  <a:pt x="1262325" y="108199"/>
                </a:lnTo>
                <a:lnTo>
                  <a:pt x="1259048" y="108745"/>
                </a:lnTo>
                <a:lnTo>
                  <a:pt x="1255832" y="109534"/>
                </a:lnTo>
                <a:lnTo>
                  <a:pt x="1252676" y="110323"/>
                </a:lnTo>
                <a:lnTo>
                  <a:pt x="1249703" y="111354"/>
                </a:lnTo>
                <a:lnTo>
                  <a:pt x="1246790" y="112447"/>
                </a:lnTo>
                <a:lnTo>
                  <a:pt x="1243999" y="113721"/>
                </a:lnTo>
                <a:lnTo>
                  <a:pt x="1241268" y="115177"/>
                </a:lnTo>
                <a:lnTo>
                  <a:pt x="1238719" y="116634"/>
                </a:lnTo>
                <a:lnTo>
                  <a:pt x="1236231" y="118333"/>
                </a:lnTo>
                <a:lnTo>
                  <a:pt x="1233926" y="120153"/>
                </a:lnTo>
                <a:lnTo>
                  <a:pt x="1231013" y="122884"/>
                </a:lnTo>
                <a:lnTo>
                  <a:pt x="1228221" y="125675"/>
                </a:lnTo>
                <a:lnTo>
                  <a:pt x="1225734" y="128709"/>
                </a:lnTo>
                <a:lnTo>
                  <a:pt x="1223367" y="131804"/>
                </a:lnTo>
                <a:lnTo>
                  <a:pt x="1221304" y="135081"/>
                </a:lnTo>
                <a:lnTo>
                  <a:pt x="1219423" y="138479"/>
                </a:lnTo>
                <a:lnTo>
                  <a:pt x="1217784" y="141877"/>
                </a:lnTo>
                <a:lnTo>
                  <a:pt x="1216449" y="145457"/>
                </a:lnTo>
                <a:lnTo>
                  <a:pt x="1215236" y="149098"/>
                </a:lnTo>
                <a:lnTo>
                  <a:pt x="1214325" y="152739"/>
                </a:lnTo>
                <a:lnTo>
                  <a:pt x="1213597" y="156441"/>
                </a:lnTo>
                <a:lnTo>
                  <a:pt x="1213112" y="160142"/>
                </a:lnTo>
                <a:lnTo>
                  <a:pt x="1212869" y="163844"/>
                </a:lnTo>
                <a:lnTo>
                  <a:pt x="1212808" y="167485"/>
                </a:lnTo>
                <a:lnTo>
                  <a:pt x="1212990" y="171126"/>
                </a:lnTo>
                <a:lnTo>
                  <a:pt x="1213354" y="174706"/>
                </a:lnTo>
                <a:lnTo>
                  <a:pt x="1213961" y="178226"/>
                </a:lnTo>
                <a:lnTo>
                  <a:pt x="1214871" y="181624"/>
                </a:lnTo>
                <a:lnTo>
                  <a:pt x="1215903" y="184961"/>
                </a:lnTo>
                <a:lnTo>
                  <a:pt x="1217238" y="188177"/>
                </a:lnTo>
                <a:lnTo>
                  <a:pt x="1218755" y="191272"/>
                </a:lnTo>
                <a:lnTo>
                  <a:pt x="1220515" y="194185"/>
                </a:lnTo>
                <a:lnTo>
                  <a:pt x="1222457" y="196916"/>
                </a:lnTo>
                <a:lnTo>
                  <a:pt x="1224641" y="199464"/>
                </a:lnTo>
                <a:lnTo>
                  <a:pt x="1227069" y="201892"/>
                </a:lnTo>
                <a:lnTo>
                  <a:pt x="1229739" y="204015"/>
                </a:lnTo>
                <a:lnTo>
                  <a:pt x="1232591" y="205957"/>
                </a:lnTo>
                <a:lnTo>
                  <a:pt x="1235746" y="207656"/>
                </a:lnTo>
                <a:lnTo>
                  <a:pt x="1239084" y="208991"/>
                </a:lnTo>
                <a:lnTo>
                  <a:pt x="1242603" y="210144"/>
                </a:lnTo>
                <a:lnTo>
                  <a:pt x="1246426" y="210933"/>
                </a:lnTo>
                <a:lnTo>
                  <a:pt x="1250370" y="211479"/>
                </a:lnTo>
                <a:lnTo>
                  <a:pt x="1252434" y="211601"/>
                </a:lnTo>
                <a:lnTo>
                  <a:pt x="1254375" y="211540"/>
                </a:lnTo>
                <a:lnTo>
                  <a:pt x="1256256" y="211297"/>
                </a:lnTo>
                <a:lnTo>
                  <a:pt x="1258077" y="210994"/>
                </a:lnTo>
                <a:lnTo>
                  <a:pt x="1259837" y="210569"/>
                </a:lnTo>
                <a:lnTo>
                  <a:pt x="1261536" y="210023"/>
                </a:lnTo>
                <a:lnTo>
                  <a:pt x="1263114" y="209355"/>
                </a:lnTo>
                <a:lnTo>
                  <a:pt x="1264631" y="208627"/>
                </a:lnTo>
                <a:lnTo>
                  <a:pt x="1266087" y="207778"/>
                </a:lnTo>
                <a:lnTo>
                  <a:pt x="1267422" y="206867"/>
                </a:lnTo>
                <a:lnTo>
                  <a:pt x="1268696" y="205836"/>
                </a:lnTo>
                <a:lnTo>
                  <a:pt x="1269910" y="204744"/>
                </a:lnTo>
                <a:lnTo>
                  <a:pt x="1270941" y="203591"/>
                </a:lnTo>
                <a:lnTo>
                  <a:pt x="1271973" y="202377"/>
                </a:lnTo>
                <a:lnTo>
                  <a:pt x="1272883" y="201103"/>
                </a:lnTo>
                <a:lnTo>
                  <a:pt x="1273733" y="199768"/>
                </a:lnTo>
                <a:lnTo>
                  <a:pt x="1274461" y="198493"/>
                </a:lnTo>
                <a:lnTo>
                  <a:pt x="1275129" y="197098"/>
                </a:lnTo>
                <a:lnTo>
                  <a:pt x="1275614" y="195702"/>
                </a:lnTo>
                <a:lnTo>
                  <a:pt x="1276039" y="194306"/>
                </a:lnTo>
                <a:lnTo>
                  <a:pt x="1276342" y="192850"/>
                </a:lnTo>
                <a:lnTo>
                  <a:pt x="1276524" y="191454"/>
                </a:lnTo>
                <a:lnTo>
                  <a:pt x="1276646" y="189998"/>
                </a:lnTo>
                <a:lnTo>
                  <a:pt x="1276646" y="188602"/>
                </a:lnTo>
                <a:lnTo>
                  <a:pt x="1276524" y="187207"/>
                </a:lnTo>
                <a:lnTo>
                  <a:pt x="1276281" y="185811"/>
                </a:lnTo>
                <a:lnTo>
                  <a:pt x="1275917" y="184537"/>
                </a:lnTo>
                <a:lnTo>
                  <a:pt x="1275493" y="183202"/>
                </a:lnTo>
                <a:lnTo>
                  <a:pt x="1274825" y="181988"/>
                </a:lnTo>
                <a:lnTo>
                  <a:pt x="1274158" y="180835"/>
                </a:lnTo>
                <a:lnTo>
                  <a:pt x="1273308" y="179621"/>
                </a:lnTo>
                <a:lnTo>
                  <a:pt x="1272337" y="178529"/>
                </a:lnTo>
                <a:lnTo>
                  <a:pt x="1271245" y="177619"/>
                </a:lnTo>
                <a:lnTo>
                  <a:pt x="1270092" y="176709"/>
                </a:lnTo>
                <a:lnTo>
                  <a:pt x="1268818" y="175798"/>
                </a:lnTo>
                <a:lnTo>
                  <a:pt x="1267543" y="174949"/>
                </a:lnTo>
                <a:lnTo>
                  <a:pt x="1266330" y="174099"/>
                </a:lnTo>
                <a:lnTo>
                  <a:pt x="1265055" y="173189"/>
                </a:lnTo>
                <a:lnTo>
                  <a:pt x="1264509" y="172704"/>
                </a:lnTo>
                <a:lnTo>
                  <a:pt x="1264024" y="172279"/>
                </a:lnTo>
                <a:lnTo>
                  <a:pt x="1263417" y="171793"/>
                </a:lnTo>
                <a:lnTo>
                  <a:pt x="1262931" y="171308"/>
                </a:lnTo>
                <a:lnTo>
                  <a:pt x="1262507" y="170762"/>
                </a:lnTo>
                <a:lnTo>
                  <a:pt x="1262082" y="170216"/>
                </a:lnTo>
                <a:lnTo>
                  <a:pt x="1261718" y="169669"/>
                </a:lnTo>
                <a:lnTo>
                  <a:pt x="1261414" y="169063"/>
                </a:lnTo>
                <a:lnTo>
                  <a:pt x="1261172" y="168395"/>
                </a:lnTo>
                <a:lnTo>
                  <a:pt x="1260990" y="167728"/>
                </a:lnTo>
                <a:lnTo>
                  <a:pt x="1260868" y="166999"/>
                </a:lnTo>
                <a:lnTo>
                  <a:pt x="1260747" y="166271"/>
                </a:lnTo>
                <a:lnTo>
                  <a:pt x="1260808" y="165482"/>
                </a:lnTo>
                <a:lnTo>
                  <a:pt x="1260868" y="164633"/>
                </a:lnTo>
                <a:lnTo>
                  <a:pt x="1261050" y="163783"/>
                </a:lnTo>
                <a:lnTo>
                  <a:pt x="1261293" y="162812"/>
                </a:lnTo>
                <a:lnTo>
                  <a:pt x="1261596" y="161842"/>
                </a:lnTo>
                <a:lnTo>
                  <a:pt x="1262021" y="160749"/>
                </a:lnTo>
                <a:lnTo>
                  <a:pt x="1262567" y="159718"/>
                </a:lnTo>
                <a:lnTo>
                  <a:pt x="1263174" y="158504"/>
                </a:lnTo>
                <a:lnTo>
                  <a:pt x="1263720" y="157897"/>
                </a:lnTo>
                <a:lnTo>
                  <a:pt x="1264388" y="157351"/>
                </a:lnTo>
                <a:lnTo>
                  <a:pt x="1265055" y="156926"/>
                </a:lnTo>
                <a:lnTo>
                  <a:pt x="1265784" y="156623"/>
                </a:lnTo>
                <a:lnTo>
                  <a:pt x="1266633" y="156441"/>
                </a:lnTo>
                <a:lnTo>
                  <a:pt x="1267422" y="156320"/>
                </a:lnTo>
                <a:lnTo>
                  <a:pt x="1268393" y="156320"/>
                </a:lnTo>
                <a:lnTo>
                  <a:pt x="1269303" y="156380"/>
                </a:lnTo>
                <a:lnTo>
                  <a:pt x="1270274" y="156562"/>
                </a:lnTo>
                <a:lnTo>
                  <a:pt x="1271245" y="156744"/>
                </a:lnTo>
                <a:lnTo>
                  <a:pt x="1272337" y="157048"/>
                </a:lnTo>
                <a:lnTo>
                  <a:pt x="1273429" y="157351"/>
                </a:lnTo>
                <a:lnTo>
                  <a:pt x="1274461" y="157837"/>
                </a:lnTo>
                <a:lnTo>
                  <a:pt x="1275614" y="158322"/>
                </a:lnTo>
                <a:lnTo>
                  <a:pt x="1276706" y="158807"/>
                </a:lnTo>
                <a:lnTo>
                  <a:pt x="1277798" y="159414"/>
                </a:lnTo>
                <a:lnTo>
                  <a:pt x="1278951" y="160021"/>
                </a:lnTo>
                <a:lnTo>
                  <a:pt x="1280044" y="160689"/>
                </a:lnTo>
                <a:lnTo>
                  <a:pt x="1281136" y="161417"/>
                </a:lnTo>
                <a:lnTo>
                  <a:pt x="1282228" y="162084"/>
                </a:lnTo>
                <a:lnTo>
                  <a:pt x="1284352" y="163601"/>
                </a:lnTo>
                <a:lnTo>
                  <a:pt x="1286355" y="165179"/>
                </a:lnTo>
                <a:lnTo>
                  <a:pt x="1288236" y="166757"/>
                </a:lnTo>
                <a:lnTo>
                  <a:pt x="1289874" y="168334"/>
                </a:lnTo>
                <a:lnTo>
                  <a:pt x="1290602" y="169123"/>
                </a:lnTo>
                <a:lnTo>
                  <a:pt x="1291270" y="169852"/>
                </a:lnTo>
                <a:lnTo>
                  <a:pt x="1291937" y="170580"/>
                </a:lnTo>
                <a:lnTo>
                  <a:pt x="1292483" y="171308"/>
                </a:lnTo>
                <a:lnTo>
                  <a:pt x="1293818" y="173068"/>
                </a:lnTo>
                <a:lnTo>
                  <a:pt x="1294971" y="175009"/>
                </a:lnTo>
                <a:lnTo>
                  <a:pt x="1296064" y="177012"/>
                </a:lnTo>
                <a:lnTo>
                  <a:pt x="1296974" y="179136"/>
                </a:lnTo>
                <a:lnTo>
                  <a:pt x="1297823" y="181381"/>
                </a:lnTo>
                <a:lnTo>
                  <a:pt x="1298491" y="183687"/>
                </a:lnTo>
                <a:lnTo>
                  <a:pt x="1299098" y="186054"/>
                </a:lnTo>
                <a:lnTo>
                  <a:pt x="1299523" y="188542"/>
                </a:lnTo>
                <a:lnTo>
                  <a:pt x="1299826" y="190969"/>
                </a:lnTo>
                <a:lnTo>
                  <a:pt x="1299947" y="193517"/>
                </a:lnTo>
                <a:lnTo>
                  <a:pt x="1300008" y="196127"/>
                </a:lnTo>
                <a:lnTo>
                  <a:pt x="1299887" y="198675"/>
                </a:lnTo>
                <a:lnTo>
                  <a:pt x="1299644" y="201224"/>
                </a:lnTo>
                <a:lnTo>
                  <a:pt x="1299219" y="203833"/>
                </a:lnTo>
                <a:lnTo>
                  <a:pt x="1298612" y="206382"/>
                </a:lnTo>
                <a:lnTo>
                  <a:pt x="1297945" y="208931"/>
                </a:lnTo>
                <a:lnTo>
                  <a:pt x="1297095" y="211479"/>
                </a:lnTo>
                <a:lnTo>
                  <a:pt x="1296124" y="213907"/>
                </a:lnTo>
                <a:lnTo>
                  <a:pt x="1294911" y="216273"/>
                </a:lnTo>
                <a:lnTo>
                  <a:pt x="1293697" y="218579"/>
                </a:lnTo>
                <a:lnTo>
                  <a:pt x="1292180" y="220824"/>
                </a:lnTo>
                <a:lnTo>
                  <a:pt x="1290542" y="223069"/>
                </a:lnTo>
                <a:lnTo>
                  <a:pt x="1288782" y="225072"/>
                </a:lnTo>
                <a:lnTo>
                  <a:pt x="1286840" y="227014"/>
                </a:lnTo>
                <a:lnTo>
                  <a:pt x="1284716" y="228834"/>
                </a:lnTo>
                <a:lnTo>
                  <a:pt x="1282350" y="230473"/>
                </a:lnTo>
                <a:lnTo>
                  <a:pt x="1279922" y="231990"/>
                </a:lnTo>
                <a:lnTo>
                  <a:pt x="1277313" y="233385"/>
                </a:lnTo>
                <a:lnTo>
                  <a:pt x="1274522" y="234599"/>
                </a:lnTo>
                <a:lnTo>
                  <a:pt x="1271548" y="235570"/>
                </a:lnTo>
                <a:lnTo>
                  <a:pt x="1268393" y="236359"/>
                </a:lnTo>
                <a:lnTo>
                  <a:pt x="1265055" y="237026"/>
                </a:lnTo>
                <a:lnTo>
                  <a:pt x="1262689" y="237330"/>
                </a:lnTo>
                <a:lnTo>
                  <a:pt x="1260383" y="237512"/>
                </a:lnTo>
                <a:lnTo>
                  <a:pt x="1258016" y="237633"/>
                </a:lnTo>
                <a:lnTo>
                  <a:pt x="1255771" y="237694"/>
                </a:lnTo>
                <a:lnTo>
                  <a:pt x="1253526" y="237694"/>
                </a:lnTo>
                <a:lnTo>
                  <a:pt x="1251341" y="237633"/>
                </a:lnTo>
                <a:lnTo>
                  <a:pt x="1249096" y="237451"/>
                </a:lnTo>
                <a:lnTo>
                  <a:pt x="1246972" y="237269"/>
                </a:lnTo>
                <a:lnTo>
                  <a:pt x="1244848" y="236966"/>
                </a:lnTo>
                <a:lnTo>
                  <a:pt x="1242724" y="236602"/>
                </a:lnTo>
                <a:lnTo>
                  <a:pt x="1240601" y="236177"/>
                </a:lnTo>
                <a:lnTo>
                  <a:pt x="1238537" y="235691"/>
                </a:lnTo>
                <a:lnTo>
                  <a:pt x="1236474" y="235206"/>
                </a:lnTo>
                <a:lnTo>
                  <a:pt x="1234350" y="234660"/>
                </a:lnTo>
                <a:lnTo>
                  <a:pt x="1232287" y="233992"/>
                </a:lnTo>
                <a:lnTo>
                  <a:pt x="1230285" y="233385"/>
                </a:lnTo>
                <a:lnTo>
                  <a:pt x="1230952" y="236784"/>
                </a:lnTo>
                <a:lnTo>
                  <a:pt x="1231498" y="240182"/>
                </a:lnTo>
                <a:lnTo>
                  <a:pt x="1231923" y="243580"/>
                </a:lnTo>
                <a:lnTo>
                  <a:pt x="1232287" y="247039"/>
                </a:lnTo>
                <a:lnTo>
                  <a:pt x="1232591" y="250437"/>
                </a:lnTo>
                <a:lnTo>
                  <a:pt x="1232894" y="253835"/>
                </a:lnTo>
                <a:lnTo>
                  <a:pt x="1233015" y="257173"/>
                </a:lnTo>
                <a:lnTo>
                  <a:pt x="1233015" y="260510"/>
                </a:lnTo>
                <a:lnTo>
                  <a:pt x="1233015" y="263848"/>
                </a:lnTo>
                <a:lnTo>
                  <a:pt x="1232894" y="267124"/>
                </a:lnTo>
                <a:lnTo>
                  <a:pt x="1232591" y="270401"/>
                </a:lnTo>
                <a:lnTo>
                  <a:pt x="1232287" y="273678"/>
                </a:lnTo>
                <a:lnTo>
                  <a:pt x="1231923" y="276834"/>
                </a:lnTo>
                <a:lnTo>
                  <a:pt x="1231498" y="280050"/>
                </a:lnTo>
                <a:lnTo>
                  <a:pt x="1230952" y="283205"/>
                </a:lnTo>
                <a:lnTo>
                  <a:pt x="1230285" y="286300"/>
                </a:lnTo>
                <a:lnTo>
                  <a:pt x="1228707" y="292732"/>
                </a:lnTo>
                <a:lnTo>
                  <a:pt x="1226886" y="298982"/>
                </a:lnTo>
                <a:lnTo>
                  <a:pt x="1224763" y="304990"/>
                </a:lnTo>
                <a:lnTo>
                  <a:pt x="1222335" y="310815"/>
                </a:lnTo>
                <a:lnTo>
                  <a:pt x="1219605" y="316519"/>
                </a:lnTo>
                <a:lnTo>
                  <a:pt x="1216631" y="322041"/>
                </a:lnTo>
                <a:lnTo>
                  <a:pt x="1213415" y="327321"/>
                </a:lnTo>
                <a:lnTo>
                  <a:pt x="1209956" y="332357"/>
                </a:lnTo>
                <a:lnTo>
                  <a:pt x="1206255" y="337333"/>
                </a:lnTo>
                <a:lnTo>
                  <a:pt x="1202310" y="342006"/>
                </a:lnTo>
                <a:lnTo>
                  <a:pt x="1198184" y="346557"/>
                </a:lnTo>
                <a:lnTo>
                  <a:pt x="1193815" y="350865"/>
                </a:lnTo>
                <a:lnTo>
                  <a:pt x="1189324" y="354992"/>
                </a:lnTo>
                <a:lnTo>
                  <a:pt x="1184591" y="358936"/>
                </a:lnTo>
                <a:lnTo>
                  <a:pt x="1179737" y="362638"/>
                </a:lnTo>
                <a:lnTo>
                  <a:pt x="1174700" y="366218"/>
                </a:lnTo>
                <a:lnTo>
                  <a:pt x="1169542" y="369555"/>
                </a:lnTo>
                <a:lnTo>
                  <a:pt x="1164202" y="372589"/>
                </a:lnTo>
                <a:lnTo>
                  <a:pt x="1158802" y="375563"/>
                </a:lnTo>
                <a:lnTo>
                  <a:pt x="1153279" y="378233"/>
                </a:lnTo>
                <a:lnTo>
                  <a:pt x="1147636" y="380721"/>
                </a:lnTo>
                <a:lnTo>
                  <a:pt x="1141871" y="383027"/>
                </a:lnTo>
                <a:lnTo>
                  <a:pt x="1136107" y="385090"/>
                </a:lnTo>
                <a:lnTo>
                  <a:pt x="1130220" y="386971"/>
                </a:lnTo>
                <a:lnTo>
                  <a:pt x="1124334" y="388549"/>
                </a:lnTo>
                <a:lnTo>
                  <a:pt x="1118327" y="390005"/>
                </a:lnTo>
                <a:lnTo>
                  <a:pt x="1112319" y="391279"/>
                </a:lnTo>
                <a:lnTo>
                  <a:pt x="1106312" y="392250"/>
                </a:lnTo>
                <a:lnTo>
                  <a:pt x="1100244" y="393039"/>
                </a:lnTo>
                <a:lnTo>
                  <a:pt x="1094175" y="393585"/>
                </a:lnTo>
                <a:lnTo>
                  <a:pt x="1088168" y="393889"/>
                </a:lnTo>
                <a:lnTo>
                  <a:pt x="1082160" y="394010"/>
                </a:lnTo>
                <a:lnTo>
                  <a:pt x="1073301" y="393646"/>
                </a:lnTo>
                <a:lnTo>
                  <a:pt x="1064563" y="392796"/>
                </a:lnTo>
                <a:lnTo>
                  <a:pt x="1056007" y="391583"/>
                </a:lnTo>
                <a:lnTo>
                  <a:pt x="1047511" y="389944"/>
                </a:lnTo>
                <a:lnTo>
                  <a:pt x="1039137" y="387942"/>
                </a:lnTo>
                <a:lnTo>
                  <a:pt x="1030945" y="385575"/>
                </a:lnTo>
                <a:lnTo>
                  <a:pt x="1022935" y="382966"/>
                </a:lnTo>
                <a:lnTo>
                  <a:pt x="1014986" y="379993"/>
                </a:lnTo>
                <a:lnTo>
                  <a:pt x="1007218" y="376776"/>
                </a:lnTo>
                <a:lnTo>
                  <a:pt x="999633" y="373439"/>
                </a:lnTo>
                <a:lnTo>
                  <a:pt x="992169" y="369737"/>
                </a:lnTo>
                <a:lnTo>
                  <a:pt x="984948" y="365914"/>
                </a:lnTo>
                <a:lnTo>
                  <a:pt x="977788" y="361909"/>
                </a:lnTo>
                <a:lnTo>
                  <a:pt x="970870" y="357662"/>
                </a:lnTo>
                <a:lnTo>
                  <a:pt x="964195" y="353414"/>
                </a:lnTo>
                <a:lnTo>
                  <a:pt x="957581" y="349045"/>
                </a:lnTo>
                <a:lnTo>
                  <a:pt x="951209" y="344676"/>
                </a:lnTo>
                <a:lnTo>
                  <a:pt x="945020" y="340125"/>
                </a:lnTo>
                <a:lnTo>
                  <a:pt x="939012" y="335634"/>
                </a:lnTo>
                <a:lnTo>
                  <a:pt x="933247" y="331144"/>
                </a:lnTo>
                <a:lnTo>
                  <a:pt x="927665" y="326653"/>
                </a:lnTo>
                <a:lnTo>
                  <a:pt x="922264" y="322224"/>
                </a:lnTo>
                <a:lnTo>
                  <a:pt x="917106" y="317915"/>
                </a:lnTo>
                <a:lnTo>
                  <a:pt x="912191" y="313667"/>
                </a:lnTo>
                <a:lnTo>
                  <a:pt x="902967" y="305536"/>
                </a:lnTo>
                <a:lnTo>
                  <a:pt x="894654" y="298254"/>
                </a:lnTo>
                <a:lnTo>
                  <a:pt x="890891" y="294856"/>
                </a:lnTo>
                <a:lnTo>
                  <a:pt x="887311" y="291701"/>
                </a:lnTo>
                <a:lnTo>
                  <a:pt x="884034" y="288849"/>
                </a:lnTo>
                <a:lnTo>
                  <a:pt x="881000" y="286300"/>
                </a:lnTo>
                <a:lnTo>
                  <a:pt x="876631" y="282962"/>
                </a:lnTo>
                <a:lnTo>
                  <a:pt x="872141" y="279686"/>
                </a:lnTo>
                <a:lnTo>
                  <a:pt x="867468" y="276469"/>
                </a:lnTo>
                <a:lnTo>
                  <a:pt x="862674" y="273496"/>
                </a:lnTo>
                <a:lnTo>
                  <a:pt x="857699" y="270583"/>
                </a:lnTo>
                <a:lnTo>
                  <a:pt x="852662" y="267913"/>
                </a:lnTo>
                <a:lnTo>
                  <a:pt x="847443" y="265243"/>
                </a:lnTo>
                <a:lnTo>
                  <a:pt x="842225" y="262877"/>
                </a:lnTo>
                <a:lnTo>
                  <a:pt x="836824" y="260632"/>
                </a:lnTo>
                <a:lnTo>
                  <a:pt x="831363" y="258629"/>
                </a:lnTo>
                <a:lnTo>
                  <a:pt x="825780" y="256748"/>
                </a:lnTo>
                <a:lnTo>
                  <a:pt x="820137" y="255109"/>
                </a:lnTo>
                <a:lnTo>
                  <a:pt x="814372" y="253714"/>
                </a:lnTo>
                <a:lnTo>
                  <a:pt x="808607" y="252561"/>
                </a:lnTo>
                <a:lnTo>
                  <a:pt x="802782" y="251590"/>
                </a:lnTo>
                <a:lnTo>
                  <a:pt x="796895" y="250922"/>
                </a:lnTo>
                <a:lnTo>
                  <a:pt x="790949" y="250498"/>
                </a:lnTo>
                <a:lnTo>
                  <a:pt x="784941" y="250376"/>
                </a:lnTo>
                <a:lnTo>
                  <a:pt x="778994" y="250498"/>
                </a:lnTo>
                <a:lnTo>
                  <a:pt x="772987" y="250922"/>
                </a:lnTo>
                <a:lnTo>
                  <a:pt x="766979" y="251651"/>
                </a:lnTo>
                <a:lnTo>
                  <a:pt x="760850" y="252682"/>
                </a:lnTo>
                <a:lnTo>
                  <a:pt x="754843" y="254078"/>
                </a:lnTo>
                <a:lnTo>
                  <a:pt x="748835" y="255777"/>
                </a:lnTo>
                <a:lnTo>
                  <a:pt x="742828" y="257840"/>
                </a:lnTo>
                <a:lnTo>
                  <a:pt x="736820" y="260207"/>
                </a:lnTo>
                <a:lnTo>
                  <a:pt x="730874" y="262937"/>
                </a:lnTo>
                <a:lnTo>
                  <a:pt x="724987" y="266154"/>
                </a:lnTo>
                <a:lnTo>
                  <a:pt x="719101" y="269673"/>
                </a:lnTo>
                <a:lnTo>
                  <a:pt x="713276" y="273617"/>
                </a:lnTo>
                <a:lnTo>
                  <a:pt x="707511" y="277926"/>
                </a:lnTo>
                <a:lnTo>
                  <a:pt x="701807" y="282720"/>
                </a:lnTo>
                <a:lnTo>
                  <a:pt x="698530" y="285450"/>
                </a:lnTo>
                <a:lnTo>
                  <a:pt x="695071" y="288181"/>
                </a:lnTo>
                <a:lnTo>
                  <a:pt x="691491" y="291033"/>
                </a:lnTo>
                <a:lnTo>
                  <a:pt x="687790" y="293824"/>
                </a:lnTo>
                <a:lnTo>
                  <a:pt x="683967" y="296676"/>
                </a:lnTo>
                <a:lnTo>
                  <a:pt x="680083" y="299468"/>
                </a:lnTo>
                <a:lnTo>
                  <a:pt x="676078" y="302320"/>
                </a:lnTo>
                <a:lnTo>
                  <a:pt x="672073" y="305051"/>
                </a:lnTo>
                <a:lnTo>
                  <a:pt x="667947" y="307781"/>
                </a:lnTo>
                <a:lnTo>
                  <a:pt x="663820" y="310391"/>
                </a:lnTo>
                <a:lnTo>
                  <a:pt x="659512" y="313000"/>
                </a:lnTo>
                <a:lnTo>
                  <a:pt x="655264" y="315549"/>
                </a:lnTo>
                <a:lnTo>
                  <a:pt x="651016" y="317976"/>
                </a:lnTo>
                <a:lnTo>
                  <a:pt x="646647" y="320282"/>
                </a:lnTo>
                <a:lnTo>
                  <a:pt x="642339" y="322527"/>
                </a:lnTo>
                <a:lnTo>
                  <a:pt x="638030" y="324651"/>
                </a:lnTo>
                <a:lnTo>
                  <a:pt x="633661" y="326653"/>
                </a:lnTo>
                <a:lnTo>
                  <a:pt x="629414" y="328474"/>
                </a:lnTo>
                <a:lnTo>
                  <a:pt x="625105" y="330173"/>
                </a:lnTo>
                <a:lnTo>
                  <a:pt x="620858" y="331751"/>
                </a:lnTo>
                <a:lnTo>
                  <a:pt x="616610" y="333146"/>
                </a:lnTo>
                <a:lnTo>
                  <a:pt x="612483" y="334239"/>
                </a:lnTo>
                <a:lnTo>
                  <a:pt x="608418" y="335270"/>
                </a:lnTo>
                <a:lnTo>
                  <a:pt x="604352" y="336059"/>
                </a:lnTo>
                <a:lnTo>
                  <a:pt x="600347" y="336605"/>
                </a:lnTo>
                <a:lnTo>
                  <a:pt x="596524" y="337030"/>
                </a:lnTo>
                <a:lnTo>
                  <a:pt x="592762" y="337151"/>
                </a:lnTo>
                <a:lnTo>
                  <a:pt x="589060" y="336969"/>
                </a:lnTo>
                <a:lnTo>
                  <a:pt x="585541" y="336544"/>
                </a:lnTo>
                <a:lnTo>
                  <a:pt x="582082" y="335938"/>
                </a:lnTo>
                <a:lnTo>
                  <a:pt x="578805" y="335027"/>
                </a:lnTo>
                <a:lnTo>
                  <a:pt x="575650" y="333753"/>
                </a:lnTo>
                <a:lnTo>
                  <a:pt x="579715" y="333571"/>
                </a:lnTo>
                <a:lnTo>
                  <a:pt x="583720" y="333207"/>
                </a:lnTo>
                <a:lnTo>
                  <a:pt x="587725" y="332721"/>
                </a:lnTo>
                <a:lnTo>
                  <a:pt x="591730" y="332175"/>
                </a:lnTo>
                <a:lnTo>
                  <a:pt x="595553" y="331508"/>
                </a:lnTo>
                <a:lnTo>
                  <a:pt x="599376" y="330719"/>
                </a:lnTo>
                <a:lnTo>
                  <a:pt x="603199" y="329869"/>
                </a:lnTo>
                <a:lnTo>
                  <a:pt x="606901" y="328899"/>
                </a:lnTo>
                <a:lnTo>
                  <a:pt x="610602" y="327867"/>
                </a:lnTo>
                <a:lnTo>
                  <a:pt x="614243" y="326653"/>
                </a:lnTo>
                <a:lnTo>
                  <a:pt x="617823" y="325440"/>
                </a:lnTo>
                <a:lnTo>
                  <a:pt x="621343" y="324105"/>
                </a:lnTo>
                <a:lnTo>
                  <a:pt x="624863" y="322709"/>
                </a:lnTo>
                <a:lnTo>
                  <a:pt x="628261" y="321192"/>
                </a:lnTo>
                <a:lnTo>
                  <a:pt x="631659" y="319675"/>
                </a:lnTo>
                <a:lnTo>
                  <a:pt x="635057" y="318036"/>
                </a:lnTo>
                <a:lnTo>
                  <a:pt x="638395" y="316337"/>
                </a:lnTo>
                <a:lnTo>
                  <a:pt x="641671" y="314578"/>
                </a:lnTo>
                <a:lnTo>
                  <a:pt x="644888" y="312696"/>
                </a:lnTo>
                <a:lnTo>
                  <a:pt x="648104" y="310815"/>
                </a:lnTo>
                <a:lnTo>
                  <a:pt x="651259" y="308874"/>
                </a:lnTo>
                <a:lnTo>
                  <a:pt x="654415" y="306871"/>
                </a:lnTo>
                <a:lnTo>
                  <a:pt x="657449" y="304808"/>
                </a:lnTo>
                <a:lnTo>
                  <a:pt x="660483" y="302745"/>
                </a:lnTo>
                <a:lnTo>
                  <a:pt x="663517" y="300560"/>
                </a:lnTo>
                <a:lnTo>
                  <a:pt x="666430" y="298376"/>
                </a:lnTo>
                <a:lnTo>
                  <a:pt x="669403" y="296130"/>
                </a:lnTo>
                <a:lnTo>
                  <a:pt x="672255" y="293824"/>
                </a:lnTo>
                <a:lnTo>
                  <a:pt x="675168" y="291579"/>
                </a:lnTo>
                <a:lnTo>
                  <a:pt x="677959" y="289213"/>
                </a:lnTo>
                <a:lnTo>
                  <a:pt x="680750" y="286907"/>
                </a:lnTo>
                <a:lnTo>
                  <a:pt x="683481" y="284479"/>
                </a:lnTo>
                <a:lnTo>
                  <a:pt x="689792" y="279018"/>
                </a:lnTo>
                <a:lnTo>
                  <a:pt x="696103" y="273617"/>
                </a:lnTo>
                <a:lnTo>
                  <a:pt x="699319" y="270887"/>
                </a:lnTo>
                <a:lnTo>
                  <a:pt x="702596" y="268277"/>
                </a:lnTo>
                <a:lnTo>
                  <a:pt x="705873" y="265668"/>
                </a:lnTo>
                <a:lnTo>
                  <a:pt x="709150" y="263119"/>
                </a:lnTo>
                <a:lnTo>
                  <a:pt x="712487" y="260632"/>
                </a:lnTo>
                <a:lnTo>
                  <a:pt x="715885" y="258144"/>
                </a:lnTo>
                <a:lnTo>
                  <a:pt x="719283" y="255777"/>
                </a:lnTo>
                <a:lnTo>
                  <a:pt x="722682" y="253410"/>
                </a:lnTo>
                <a:lnTo>
                  <a:pt x="726140" y="251226"/>
                </a:lnTo>
                <a:lnTo>
                  <a:pt x="729539" y="249041"/>
                </a:lnTo>
                <a:lnTo>
                  <a:pt x="733058" y="246978"/>
                </a:lnTo>
                <a:lnTo>
                  <a:pt x="736517" y="245036"/>
                </a:lnTo>
                <a:lnTo>
                  <a:pt x="740097" y="243155"/>
                </a:lnTo>
                <a:lnTo>
                  <a:pt x="743617" y="241335"/>
                </a:lnTo>
                <a:lnTo>
                  <a:pt x="747197" y="239696"/>
                </a:lnTo>
                <a:lnTo>
                  <a:pt x="750777" y="238179"/>
                </a:lnTo>
                <a:lnTo>
                  <a:pt x="754418" y="236784"/>
                </a:lnTo>
                <a:lnTo>
                  <a:pt x="757998" y="235509"/>
                </a:lnTo>
                <a:lnTo>
                  <a:pt x="761639" y="234356"/>
                </a:lnTo>
                <a:lnTo>
                  <a:pt x="765341" y="233385"/>
                </a:lnTo>
                <a:lnTo>
                  <a:pt x="768982" y="232536"/>
                </a:lnTo>
                <a:lnTo>
                  <a:pt x="772683" y="231868"/>
                </a:lnTo>
                <a:lnTo>
                  <a:pt x="776385" y="231383"/>
                </a:lnTo>
                <a:lnTo>
                  <a:pt x="780087" y="231079"/>
                </a:lnTo>
                <a:lnTo>
                  <a:pt x="783849" y="230897"/>
                </a:lnTo>
                <a:lnTo>
                  <a:pt x="787550" y="230958"/>
                </a:lnTo>
                <a:lnTo>
                  <a:pt x="791313" y="231140"/>
                </a:lnTo>
                <a:lnTo>
                  <a:pt x="795075" y="231565"/>
                </a:lnTo>
                <a:lnTo>
                  <a:pt x="800536" y="232111"/>
                </a:lnTo>
                <a:lnTo>
                  <a:pt x="805876" y="232961"/>
                </a:lnTo>
                <a:lnTo>
                  <a:pt x="811156" y="233871"/>
                </a:lnTo>
                <a:lnTo>
                  <a:pt x="816253" y="235084"/>
                </a:lnTo>
                <a:lnTo>
                  <a:pt x="821350" y="236359"/>
                </a:lnTo>
                <a:lnTo>
                  <a:pt x="826387" y="237815"/>
                </a:lnTo>
                <a:lnTo>
                  <a:pt x="831363" y="239454"/>
                </a:lnTo>
                <a:lnTo>
                  <a:pt x="836217" y="241213"/>
                </a:lnTo>
                <a:lnTo>
                  <a:pt x="841011" y="243155"/>
                </a:lnTo>
                <a:lnTo>
                  <a:pt x="845744" y="245158"/>
                </a:lnTo>
                <a:lnTo>
                  <a:pt x="850477" y="247342"/>
                </a:lnTo>
                <a:lnTo>
                  <a:pt x="855150" y="249587"/>
                </a:lnTo>
                <a:lnTo>
                  <a:pt x="859701" y="252075"/>
                </a:lnTo>
                <a:lnTo>
                  <a:pt x="864191" y="254563"/>
                </a:lnTo>
                <a:lnTo>
                  <a:pt x="868743" y="257112"/>
                </a:lnTo>
                <a:lnTo>
                  <a:pt x="873233" y="259843"/>
                </a:lnTo>
                <a:lnTo>
                  <a:pt x="877663" y="262634"/>
                </a:lnTo>
                <a:lnTo>
                  <a:pt x="882093" y="265486"/>
                </a:lnTo>
                <a:lnTo>
                  <a:pt x="886522" y="268399"/>
                </a:lnTo>
                <a:lnTo>
                  <a:pt x="890831" y="271433"/>
                </a:lnTo>
                <a:lnTo>
                  <a:pt x="895200" y="274467"/>
                </a:lnTo>
                <a:lnTo>
                  <a:pt x="899569" y="277562"/>
                </a:lnTo>
                <a:lnTo>
                  <a:pt x="903877" y="280717"/>
                </a:lnTo>
                <a:lnTo>
                  <a:pt x="908186" y="283873"/>
                </a:lnTo>
                <a:lnTo>
                  <a:pt x="916863" y="290426"/>
                </a:lnTo>
                <a:lnTo>
                  <a:pt x="925601" y="296919"/>
                </a:lnTo>
                <a:lnTo>
                  <a:pt x="934340" y="303473"/>
                </a:lnTo>
                <a:lnTo>
                  <a:pt x="943199" y="310087"/>
                </a:lnTo>
                <a:lnTo>
                  <a:pt x="948114" y="313728"/>
                </a:lnTo>
                <a:lnTo>
                  <a:pt x="953272" y="317430"/>
                </a:lnTo>
                <a:lnTo>
                  <a:pt x="958612" y="321192"/>
                </a:lnTo>
                <a:lnTo>
                  <a:pt x="964134" y="325015"/>
                </a:lnTo>
                <a:lnTo>
                  <a:pt x="969838" y="328838"/>
                </a:lnTo>
                <a:lnTo>
                  <a:pt x="975725" y="332600"/>
                </a:lnTo>
                <a:lnTo>
                  <a:pt x="981793" y="336423"/>
                </a:lnTo>
                <a:lnTo>
                  <a:pt x="988104" y="340125"/>
                </a:lnTo>
                <a:lnTo>
                  <a:pt x="994475" y="343705"/>
                </a:lnTo>
                <a:lnTo>
                  <a:pt x="1001090" y="347224"/>
                </a:lnTo>
                <a:lnTo>
                  <a:pt x="1007704" y="350562"/>
                </a:lnTo>
                <a:lnTo>
                  <a:pt x="1014561" y="353717"/>
                </a:lnTo>
                <a:lnTo>
                  <a:pt x="1021539" y="356751"/>
                </a:lnTo>
                <a:lnTo>
                  <a:pt x="1028639" y="359543"/>
                </a:lnTo>
                <a:lnTo>
                  <a:pt x="1035800" y="362091"/>
                </a:lnTo>
                <a:lnTo>
                  <a:pt x="1043081" y="364397"/>
                </a:lnTo>
                <a:lnTo>
                  <a:pt x="1050485" y="366339"/>
                </a:lnTo>
                <a:lnTo>
                  <a:pt x="1057948" y="368038"/>
                </a:lnTo>
                <a:lnTo>
                  <a:pt x="1065473" y="369313"/>
                </a:lnTo>
                <a:lnTo>
                  <a:pt x="1073058" y="370344"/>
                </a:lnTo>
                <a:lnTo>
                  <a:pt x="1080704" y="370890"/>
                </a:lnTo>
                <a:lnTo>
                  <a:pt x="1088350" y="371072"/>
                </a:lnTo>
                <a:lnTo>
                  <a:pt x="1096117" y="370830"/>
                </a:lnTo>
                <a:lnTo>
                  <a:pt x="1103945" y="370101"/>
                </a:lnTo>
                <a:lnTo>
                  <a:pt x="1111712" y="368888"/>
                </a:lnTo>
                <a:lnTo>
                  <a:pt x="1119540" y="367189"/>
                </a:lnTo>
                <a:lnTo>
                  <a:pt x="1127308" y="364944"/>
                </a:lnTo>
                <a:lnTo>
                  <a:pt x="1135196" y="362152"/>
                </a:lnTo>
                <a:lnTo>
                  <a:pt x="1142964" y="358693"/>
                </a:lnTo>
                <a:lnTo>
                  <a:pt x="1150792" y="354688"/>
                </a:lnTo>
                <a:lnTo>
                  <a:pt x="1158559" y="350016"/>
                </a:lnTo>
                <a:lnTo>
                  <a:pt x="1166265" y="344736"/>
                </a:lnTo>
                <a:lnTo>
                  <a:pt x="1170149" y="341884"/>
                </a:lnTo>
                <a:lnTo>
                  <a:pt x="1173851" y="338790"/>
                </a:lnTo>
                <a:lnTo>
                  <a:pt x="1177431" y="335513"/>
                </a:lnTo>
                <a:lnTo>
                  <a:pt x="1180708" y="331993"/>
                </a:lnTo>
                <a:lnTo>
                  <a:pt x="1183924" y="328352"/>
                </a:lnTo>
                <a:lnTo>
                  <a:pt x="1186958" y="324469"/>
                </a:lnTo>
                <a:lnTo>
                  <a:pt x="1189749" y="320464"/>
                </a:lnTo>
                <a:lnTo>
                  <a:pt x="1192480" y="316337"/>
                </a:lnTo>
                <a:lnTo>
                  <a:pt x="1194907" y="312090"/>
                </a:lnTo>
                <a:lnTo>
                  <a:pt x="1197213" y="307599"/>
                </a:lnTo>
                <a:lnTo>
                  <a:pt x="1199337" y="303109"/>
                </a:lnTo>
                <a:lnTo>
                  <a:pt x="1201218" y="298497"/>
                </a:lnTo>
                <a:lnTo>
                  <a:pt x="1202978" y="293764"/>
                </a:lnTo>
                <a:lnTo>
                  <a:pt x="1204495" y="288970"/>
                </a:lnTo>
                <a:lnTo>
                  <a:pt x="1205830" y="284115"/>
                </a:lnTo>
                <a:lnTo>
                  <a:pt x="1206983" y="279261"/>
                </a:lnTo>
                <a:lnTo>
                  <a:pt x="1207893" y="274285"/>
                </a:lnTo>
                <a:lnTo>
                  <a:pt x="1208621" y="269370"/>
                </a:lnTo>
                <a:lnTo>
                  <a:pt x="1209167" y="264333"/>
                </a:lnTo>
                <a:lnTo>
                  <a:pt x="1209410" y="259357"/>
                </a:lnTo>
                <a:lnTo>
                  <a:pt x="1209532" y="254442"/>
                </a:lnTo>
                <a:lnTo>
                  <a:pt x="1209410" y="249466"/>
                </a:lnTo>
                <a:lnTo>
                  <a:pt x="1209046" y="244612"/>
                </a:lnTo>
                <a:lnTo>
                  <a:pt x="1208439" y="239696"/>
                </a:lnTo>
                <a:lnTo>
                  <a:pt x="1207650" y="234963"/>
                </a:lnTo>
                <a:lnTo>
                  <a:pt x="1206619" y="230169"/>
                </a:lnTo>
                <a:lnTo>
                  <a:pt x="1205405" y="225557"/>
                </a:lnTo>
                <a:lnTo>
                  <a:pt x="1203888" y="221067"/>
                </a:lnTo>
                <a:lnTo>
                  <a:pt x="1202189" y="216577"/>
                </a:lnTo>
                <a:lnTo>
                  <a:pt x="1200187" y="212329"/>
                </a:lnTo>
                <a:lnTo>
                  <a:pt x="1198002" y="208142"/>
                </a:lnTo>
                <a:lnTo>
                  <a:pt x="1195514" y="204137"/>
                </a:lnTo>
                <a:lnTo>
                  <a:pt x="1193754" y="201952"/>
                </a:lnTo>
                <a:lnTo>
                  <a:pt x="1191812" y="199889"/>
                </a:lnTo>
                <a:lnTo>
                  <a:pt x="1189689" y="197826"/>
                </a:lnTo>
                <a:lnTo>
                  <a:pt x="1187504" y="195884"/>
                </a:lnTo>
                <a:lnTo>
                  <a:pt x="1185137" y="194124"/>
                </a:lnTo>
                <a:lnTo>
                  <a:pt x="1182649" y="192425"/>
                </a:lnTo>
                <a:lnTo>
                  <a:pt x="1180101" y="190787"/>
                </a:lnTo>
                <a:lnTo>
                  <a:pt x="1177431" y="189209"/>
                </a:lnTo>
                <a:lnTo>
                  <a:pt x="1174639" y="187753"/>
                </a:lnTo>
                <a:lnTo>
                  <a:pt x="1171787" y="186478"/>
                </a:lnTo>
                <a:lnTo>
                  <a:pt x="1168875" y="185204"/>
                </a:lnTo>
                <a:lnTo>
                  <a:pt x="1165901" y="184051"/>
                </a:lnTo>
                <a:lnTo>
                  <a:pt x="1162867" y="183080"/>
                </a:lnTo>
                <a:lnTo>
                  <a:pt x="1159772" y="182109"/>
                </a:lnTo>
                <a:lnTo>
                  <a:pt x="1156617" y="181320"/>
                </a:lnTo>
                <a:lnTo>
                  <a:pt x="1153522" y="180653"/>
                </a:lnTo>
                <a:lnTo>
                  <a:pt x="1150306" y="180046"/>
                </a:lnTo>
                <a:lnTo>
                  <a:pt x="1147090" y="179561"/>
                </a:lnTo>
                <a:lnTo>
                  <a:pt x="1143874" y="179257"/>
                </a:lnTo>
                <a:lnTo>
                  <a:pt x="1140718" y="179014"/>
                </a:lnTo>
                <a:lnTo>
                  <a:pt x="1137563" y="178893"/>
                </a:lnTo>
                <a:lnTo>
                  <a:pt x="1134347" y="178893"/>
                </a:lnTo>
                <a:lnTo>
                  <a:pt x="1131191" y="179014"/>
                </a:lnTo>
                <a:lnTo>
                  <a:pt x="1128157" y="179257"/>
                </a:lnTo>
                <a:lnTo>
                  <a:pt x="1125123" y="179621"/>
                </a:lnTo>
                <a:lnTo>
                  <a:pt x="1122089" y="180107"/>
                </a:lnTo>
                <a:lnTo>
                  <a:pt x="1119237" y="180774"/>
                </a:lnTo>
                <a:lnTo>
                  <a:pt x="1116324" y="181502"/>
                </a:lnTo>
                <a:lnTo>
                  <a:pt x="1113594" y="182352"/>
                </a:lnTo>
                <a:lnTo>
                  <a:pt x="1110924" y="183444"/>
                </a:lnTo>
                <a:lnTo>
                  <a:pt x="1108375" y="184597"/>
                </a:lnTo>
                <a:lnTo>
                  <a:pt x="1105948" y="185872"/>
                </a:lnTo>
                <a:lnTo>
                  <a:pt x="1102428" y="188177"/>
                </a:lnTo>
                <a:lnTo>
                  <a:pt x="1099151" y="190665"/>
                </a:lnTo>
                <a:lnTo>
                  <a:pt x="1096057" y="193275"/>
                </a:lnTo>
                <a:lnTo>
                  <a:pt x="1093265" y="196066"/>
                </a:lnTo>
                <a:lnTo>
                  <a:pt x="1090595" y="198857"/>
                </a:lnTo>
                <a:lnTo>
                  <a:pt x="1088229" y="201892"/>
                </a:lnTo>
                <a:lnTo>
                  <a:pt x="1086044" y="204926"/>
                </a:lnTo>
                <a:lnTo>
                  <a:pt x="1084102" y="208081"/>
                </a:lnTo>
                <a:lnTo>
                  <a:pt x="1082342" y="211237"/>
                </a:lnTo>
                <a:lnTo>
                  <a:pt x="1080825" y="214513"/>
                </a:lnTo>
                <a:lnTo>
                  <a:pt x="1079551" y="217851"/>
                </a:lnTo>
                <a:lnTo>
                  <a:pt x="1078520" y="221188"/>
                </a:lnTo>
                <a:lnTo>
                  <a:pt x="1077670" y="224465"/>
                </a:lnTo>
                <a:lnTo>
                  <a:pt x="1077124" y="227863"/>
                </a:lnTo>
                <a:lnTo>
                  <a:pt x="1076760" y="231201"/>
                </a:lnTo>
                <a:lnTo>
                  <a:pt x="1076638" y="234538"/>
                </a:lnTo>
                <a:lnTo>
                  <a:pt x="1076760" y="237754"/>
                </a:lnTo>
                <a:lnTo>
                  <a:pt x="1077124" y="240971"/>
                </a:lnTo>
                <a:lnTo>
                  <a:pt x="1077670" y="244187"/>
                </a:lnTo>
                <a:lnTo>
                  <a:pt x="1078580" y="247221"/>
                </a:lnTo>
                <a:lnTo>
                  <a:pt x="1079612" y="250255"/>
                </a:lnTo>
                <a:lnTo>
                  <a:pt x="1080947" y="253107"/>
                </a:lnTo>
                <a:lnTo>
                  <a:pt x="1082525" y="255898"/>
                </a:lnTo>
                <a:lnTo>
                  <a:pt x="1084284" y="258568"/>
                </a:lnTo>
                <a:lnTo>
                  <a:pt x="1086347" y="261056"/>
                </a:lnTo>
                <a:lnTo>
                  <a:pt x="1088653" y="263362"/>
                </a:lnTo>
                <a:lnTo>
                  <a:pt x="1091202" y="265607"/>
                </a:lnTo>
                <a:lnTo>
                  <a:pt x="1093993" y="267610"/>
                </a:lnTo>
                <a:lnTo>
                  <a:pt x="1097088" y="269430"/>
                </a:lnTo>
                <a:lnTo>
                  <a:pt x="1100365" y="270947"/>
                </a:lnTo>
                <a:lnTo>
                  <a:pt x="1103945" y="272404"/>
                </a:lnTo>
                <a:lnTo>
                  <a:pt x="1107768" y="273557"/>
                </a:lnTo>
                <a:lnTo>
                  <a:pt x="1109771" y="273981"/>
                </a:lnTo>
                <a:lnTo>
                  <a:pt x="1111773" y="274224"/>
                </a:lnTo>
                <a:lnTo>
                  <a:pt x="1113715" y="274346"/>
                </a:lnTo>
                <a:lnTo>
                  <a:pt x="1115596" y="274346"/>
                </a:lnTo>
                <a:lnTo>
                  <a:pt x="1117417" y="274224"/>
                </a:lnTo>
                <a:lnTo>
                  <a:pt x="1119237" y="273981"/>
                </a:lnTo>
                <a:lnTo>
                  <a:pt x="1120936" y="273617"/>
                </a:lnTo>
                <a:lnTo>
                  <a:pt x="1122575" y="273132"/>
                </a:lnTo>
                <a:lnTo>
                  <a:pt x="1124213" y="272464"/>
                </a:lnTo>
                <a:lnTo>
                  <a:pt x="1125669" y="271736"/>
                </a:lnTo>
                <a:lnTo>
                  <a:pt x="1127126" y="270947"/>
                </a:lnTo>
                <a:lnTo>
                  <a:pt x="1128521" y="270037"/>
                </a:lnTo>
                <a:lnTo>
                  <a:pt x="1129796" y="269066"/>
                </a:lnTo>
                <a:lnTo>
                  <a:pt x="1130949" y="268035"/>
                </a:lnTo>
                <a:lnTo>
                  <a:pt x="1132102" y="266942"/>
                </a:lnTo>
                <a:lnTo>
                  <a:pt x="1133133" y="265789"/>
                </a:lnTo>
                <a:lnTo>
                  <a:pt x="1134104" y="264515"/>
                </a:lnTo>
                <a:lnTo>
                  <a:pt x="1134893" y="263241"/>
                </a:lnTo>
                <a:lnTo>
                  <a:pt x="1135682" y="261967"/>
                </a:lnTo>
                <a:lnTo>
                  <a:pt x="1136289" y="260632"/>
                </a:lnTo>
                <a:lnTo>
                  <a:pt x="1136895" y="259236"/>
                </a:lnTo>
                <a:lnTo>
                  <a:pt x="1137320" y="257901"/>
                </a:lnTo>
                <a:lnTo>
                  <a:pt x="1137624" y="256444"/>
                </a:lnTo>
                <a:lnTo>
                  <a:pt x="1137866" y="255049"/>
                </a:lnTo>
                <a:lnTo>
                  <a:pt x="1137927" y="253592"/>
                </a:lnTo>
                <a:lnTo>
                  <a:pt x="1137927" y="252257"/>
                </a:lnTo>
                <a:lnTo>
                  <a:pt x="1137806" y="250801"/>
                </a:lnTo>
                <a:lnTo>
                  <a:pt x="1137563" y="249466"/>
                </a:lnTo>
                <a:lnTo>
                  <a:pt x="1137138" y="248131"/>
                </a:lnTo>
                <a:lnTo>
                  <a:pt x="1136592" y="246796"/>
                </a:lnTo>
                <a:lnTo>
                  <a:pt x="1135985" y="245522"/>
                </a:lnTo>
                <a:lnTo>
                  <a:pt x="1135196" y="244308"/>
                </a:lnTo>
                <a:lnTo>
                  <a:pt x="1132951" y="242366"/>
                </a:lnTo>
                <a:lnTo>
                  <a:pt x="1130706" y="240424"/>
                </a:lnTo>
                <a:lnTo>
                  <a:pt x="1129674" y="239454"/>
                </a:lnTo>
                <a:lnTo>
                  <a:pt x="1128643" y="238483"/>
                </a:lnTo>
                <a:lnTo>
                  <a:pt x="1128157" y="237937"/>
                </a:lnTo>
                <a:lnTo>
                  <a:pt x="1127732" y="237390"/>
                </a:lnTo>
                <a:lnTo>
                  <a:pt x="1127308" y="236905"/>
                </a:lnTo>
                <a:lnTo>
                  <a:pt x="1126944" y="236298"/>
                </a:lnTo>
                <a:lnTo>
                  <a:pt x="1126640" y="235752"/>
                </a:lnTo>
                <a:lnTo>
                  <a:pt x="1126397" y="235206"/>
                </a:lnTo>
                <a:lnTo>
                  <a:pt x="1126155" y="234599"/>
                </a:lnTo>
                <a:lnTo>
                  <a:pt x="1125973" y="233932"/>
                </a:lnTo>
                <a:lnTo>
                  <a:pt x="1125912" y="233325"/>
                </a:lnTo>
                <a:lnTo>
                  <a:pt x="1125851" y="232657"/>
                </a:lnTo>
                <a:lnTo>
                  <a:pt x="1125851" y="231929"/>
                </a:lnTo>
                <a:lnTo>
                  <a:pt x="1125973" y="231201"/>
                </a:lnTo>
                <a:lnTo>
                  <a:pt x="1126094" y="230412"/>
                </a:lnTo>
                <a:lnTo>
                  <a:pt x="1126337" y="229684"/>
                </a:lnTo>
                <a:lnTo>
                  <a:pt x="1126701" y="228895"/>
                </a:lnTo>
                <a:lnTo>
                  <a:pt x="1127065" y="227985"/>
                </a:lnTo>
                <a:lnTo>
                  <a:pt x="1127550" y="227135"/>
                </a:lnTo>
                <a:lnTo>
                  <a:pt x="1128218" y="226164"/>
                </a:lnTo>
                <a:lnTo>
                  <a:pt x="1128885" y="225254"/>
                </a:lnTo>
                <a:lnTo>
                  <a:pt x="1129735" y="224222"/>
                </a:lnTo>
                <a:lnTo>
                  <a:pt x="1130281" y="223616"/>
                </a:lnTo>
                <a:lnTo>
                  <a:pt x="1130827" y="223130"/>
                </a:lnTo>
                <a:lnTo>
                  <a:pt x="1131555" y="222766"/>
                </a:lnTo>
                <a:lnTo>
                  <a:pt x="1132223" y="222523"/>
                </a:lnTo>
                <a:lnTo>
                  <a:pt x="1132951" y="222402"/>
                </a:lnTo>
                <a:lnTo>
                  <a:pt x="1133801" y="222402"/>
                </a:lnTo>
                <a:lnTo>
                  <a:pt x="1134590" y="222463"/>
                </a:lnTo>
                <a:lnTo>
                  <a:pt x="1135500" y="222645"/>
                </a:lnTo>
                <a:lnTo>
                  <a:pt x="1136410" y="223009"/>
                </a:lnTo>
                <a:lnTo>
                  <a:pt x="1137320" y="223373"/>
                </a:lnTo>
                <a:lnTo>
                  <a:pt x="1138291" y="223798"/>
                </a:lnTo>
                <a:lnTo>
                  <a:pt x="1139262" y="224283"/>
                </a:lnTo>
                <a:lnTo>
                  <a:pt x="1140233" y="224890"/>
                </a:lnTo>
                <a:lnTo>
                  <a:pt x="1141204" y="225557"/>
                </a:lnTo>
                <a:lnTo>
                  <a:pt x="1142175" y="226225"/>
                </a:lnTo>
                <a:lnTo>
                  <a:pt x="1143206" y="227014"/>
                </a:lnTo>
                <a:lnTo>
                  <a:pt x="1144117" y="227742"/>
                </a:lnTo>
                <a:lnTo>
                  <a:pt x="1145148" y="228592"/>
                </a:lnTo>
                <a:lnTo>
                  <a:pt x="1146119" y="229441"/>
                </a:lnTo>
                <a:lnTo>
                  <a:pt x="1147029" y="230291"/>
                </a:lnTo>
                <a:lnTo>
                  <a:pt x="1148850" y="232111"/>
                </a:lnTo>
                <a:lnTo>
                  <a:pt x="1150549" y="233992"/>
                </a:lnTo>
                <a:lnTo>
                  <a:pt x="1152066" y="235813"/>
                </a:lnTo>
                <a:lnTo>
                  <a:pt x="1153340" y="237572"/>
                </a:lnTo>
                <a:lnTo>
                  <a:pt x="1154008" y="238422"/>
                </a:lnTo>
                <a:lnTo>
                  <a:pt x="1154493" y="239211"/>
                </a:lnTo>
                <a:lnTo>
                  <a:pt x="1154918" y="239939"/>
                </a:lnTo>
                <a:lnTo>
                  <a:pt x="1155343" y="240667"/>
                </a:lnTo>
                <a:lnTo>
                  <a:pt x="1156435" y="242609"/>
                </a:lnTo>
                <a:lnTo>
                  <a:pt x="1157406" y="244672"/>
                </a:lnTo>
                <a:lnTo>
                  <a:pt x="1158255" y="246796"/>
                </a:lnTo>
                <a:lnTo>
                  <a:pt x="1158862" y="249041"/>
                </a:lnTo>
                <a:lnTo>
                  <a:pt x="1159469" y="251287"/>
                </a:lnTo>
                <a:lnTo>
                  <a:pt x="1159833" y="253653"/>
                </a:lnTo>
                <a:lnTo>
                  <a:pt x="1160076" y="256080"/>
                </a:lnTo>
                <a:lnTo>
                  <a:pt x="1160137" y="258568"/>
                </a:lnTo>
                <a:lnTo>
                  <a:pt x="1160076" y="260996"/>
                </a:lnTo>
                <a:lnTo>
                  <a:pt x="1159894" y="263544"/>
                </a:lnTo>
                <a:lnTo>
                  <a:pt x="1159530" y="266032"/>
                </a:lnTo>
                <a:lnTo>
                  <a:pt x="1159044" y="268520"/>
                </a:lnTo>
                <a:lnTo>
                  <a:pt x="1158377" y="271008"/>
                </a:lnTo>
                <a:lnTo>
                  <a:pt x="1157588" y="273496"/>
                </a:lnTo>
                <a:lnTo>
                  <a:pt x="1156617" y="275923"/>
                </a:lnTo>
                <a:lnTo>
                  <a:pt x="1155585" y="278290"/>
                </a:lnTo>
                <a:lnTo>
                  <a:pt x="1154311" y="280596"/>
                </a:lnTo>
                <a:lnTo>
                  <a:pt x="1152915" y="282902"/>
                </a:lnTo>
                <a:lnTo>
                  <a:pt x="1151398" y="285086"/>
                </a:lnTo>
                <a:lnTo>
                  <a:pt x="1149821" y="287149"/>
                </a:lnTo>
                <a:lnTo>
                  <a:pt x="1148000" y="289091"/>
                </a:lnTo>
                <a:lnTo>
                  <a:pt x="1145998" y="290972"/>
                </a:lnTo>
                <a:lnTo>
                  <a:pt x="1143874" y="292732"/>
                </a:lnTo>
                <a:lnTo>
                  <a:pt x="1141689" y="294371"/>
                </a:lnTo>
                <a:lnTo>
                  <a:pt x="1139323" y="295766"/>
                </a:lnTo>
                <a:lnTo>
                  <a:pt x="1136774" y="297041"/>
                </a:lnTo>
                <a:lnTo>
                  <a:pt x="1134165" y="298194"/>
                </a:lnTo>
                <a:lnTo>
                  <a:pt x="1131373" y="299164"/>
                </a:lnTo>
                <a:lnTo>
                  <a:pt x="1128400" y="299893"/>
                </a:lnTo>
                <a:lnTo>
                  <a:pt x="1125305" y="300439"/>
                </a:lnTo>
                <a:lnTo>
                  <a:pt x="1122089" y="300803"/>
                </a:lnTo>
                <a:lnTo>
                  <a:pt x="1118752" y="300924"/>
                </a:lnTo>
                <a:lnTo>
                  <a:pt x="1114868" y="300985"/>
                </a:lnTo>
                <a:lnTo>
                  <a:pt x="1111106" y="300803"/>
                </a:lnTo>
                <a:lnTo>
                  <a:pt x="1107343" y="300439"/>
                </a:lnTo>
                <a:lnTo>
                  <a:pt x="1103824" y="299832"/>
                </a:lnTo>
                <a:lnTo>
                  <a:pt x="1100304" y="299104"/>
                </a:lnTo>
                <a:lnTo>
                  <a:pt x="1096906" y="298194"/>
                </a:lnTo>
                <a:lnTo>
                  <a:pt x="1093629" y="297041"/>
                </a:lnTo>
                <a:lnTo>
                  <a:pt x="1090474" y="295706"/>
                </a:lnTo>
                <a:lnTo>
                  <a:pt x="1087500" y="294189"/>
                </a:lnTo>
                <a:lnTo>
                  <a:pt x="1084527" y="292611"/>
                </a:lnTo>
                <a:lnTo>
                  <a:pt x="1081736" y="290851"/>
                </a:lnTo>
                <a:lnTo>
                  <a:pt x="1079066" y="288909"/>
                </a:lnTo>
                <a:lnTo>
                  <a:pt x="1076517" y="286846"/>
                </a:lnTo>
                <a:lnTo>
                  <a:pt x="1074029" y="284661"/>
                </a:lnTo>
                <a:lnTo>
                  <a:pt x="1071784" y="282295"/>
                </a:lnTo>
                <a:lnTo>
                  <a:pt x="1069599" y="279928"/>
                </a:lnTo>
                <a:lnTo>
                  <a:pt x="1067597" y="277380"/>
                </a:lnTo>
                <a:lnTo>
                  <a:pt x="1065716" y="274710"/>
                </a:lnTo>
                <a:lnTo>
                  <a:pt x="1063956" y="272040"/>
                </a:lnTo>
                <a:lnTo>
                  <a:pt x="1062318" y="269248"/>
                </a:lnTo>
                <a:lnTo>
                  <a:pt x="1060800" y="266336"/>
                </a:lnTo>
                <a:lnTo>
                  <a:pt x="1059526" y="263362"/>
                </a:lnTo>
                <a:lnTo>
                  <a:pt x="1058312" y="260328"/>
                </a:lnTo>
                <a:lnTo>
                  <a:pt x="1057281" y="257233"/>
                </a:lnTo>
                <a:lnTo>
                  <a:pt x="1056431" y="254139"/>
                </a:lnTo>
                <a:lnTo>
                  <a:pt x="1055642" y="250983"/>
                </a:lnTo>
                <a:lnTo>
                  <a:pt x="1055157" y="247767"/>
                </a:lnTo>
                <a:lnTo>
                  <a:pt x="1054732" y="244551"/>
                </a:lnTo>
                <a:lnTo>
                  <a:pt x="1054490" y="241274"/>
                </a:lnTo>
                <a:lnTo>
                  <a:pt x="1054429" y="238058"/>
                </a:lnTo>
                <a:lnTo>
                  <a:pt x="1054490" y="234842"/>
                </a:lnTo>
                <a:lnTo>
                  <a:pt x="1054793" y="231565"/>
                </a:lnTo>
                <a:lnTo>
                  <a:pt x="1054793" y="229866"/>
                </a:lnTo>
                <a:lnTo>
                  <a:pt x="1054793" y="227863"/>
                </a:lnTo>
                <a:lnTo>
                  <a:pt x="1054793" y="225861"/>
                </a:lnTo>
                <a:lnTo>
                  <a:pt x="1054793" y="224222"/>
                </a:lnTo>
                <a:lnTo>
                  <a:pt x="1052912" y="223737"/>
                </a:lnTo>
                <a:lnTo>
                  <a:pt x="1051031" y="223312"/>
                </a:lnTo>
                <a:lnTo>
                  <a:pt x="1049150" y="222887"/>
                </a:lnTo>
                <a:lnTo>
                  <a:pt x="1047329" y="222584"/>
                </a:lnTo>
                <a:lnTo>
                  <a:pt x="1045509" y="222281"/>
                </a:lnTo>
                <a:lnTo>
                  <a:pt x="1043688" y="222038"/>
                </a:lnTo>
                <a:lnTo>
                  <a:pt x="1041928" y="221856"/>
                </a:lnTo>
                <a:lnTo>
                  <a:pt x="1040108" y="221674"/>
                </a:lnTo>
                <a:lnTo>
                  <a:pt x="1038348" y="221552"/>
                </a:lnTo>
                <a:lnTo>
                  <a:pt x="1036649" y="221492"/>
                </a:lnTo>
                <a:lnTo>
                  <a:pt x="1034950" y="221431"/>
                </a:lnTo>
                <a:lnTo>
                  <a:pt x="1033251" y="221431"/>
                </a:lnTo>
                <a:lnTo>
                  <a:pt x="1031613" y="221492"/>
                </a:lnTo>
                <a:lnTo>
                  <a:pt x="1029974" y="221552"/>
                </a:lnTo>
                <a:lnTo>
                  <a:pt x="1028457" y="221613"/>
                </a:lnTo>
                <a:lnTo>
                  <a:pt x="1026879" y="221734"/>
                </a:lnTo>
                <a:lnTo>
                  <a:pt x="1023845" y="222038"/>
                </a:lnTo>
                <a:lnTo>
                  <a:pt x="1020993" y="222402"/>
                </a:lnTo>
                <a:lnTo>
                  <a:pt x="1018202" y="222887"/>
                </a:lnTo>
                <a:lnTo>
                  <a:pt x="1015653" y="223494"/>
                </a:lnTo>
                <a:lnTo>
                  <a:pt x="1013226" y="224040"/>
                </a:lnTo>
                <a:lnTo>
                  <a:pt x="1011041" y="224708"/>
                </a:lnTo>
                <a:lnTo>
                  <a:pt x="1008978" y="225375"/>
                </a:lnTo>
                <a:lnTo>
                  <a:pt x="1007218" y="226043"/>
                </a:lnTo>
                <a:lnTo>
                  <a:pt x="1004609" y="227257"/>
                </a:lnTo>
                <a:lnTo>
                  <a:pt x="1002000" y="228349"/>
                </a:lnTo>
                <a:lnTo>
                  <a:pt x="999330" y="229502"/>
                </a:lnTo>
                <a:lnTo>
                  <a:pt x="996660" y="230533"/>
                </a:lnTo>
                <a:lnTo>
                  <a:pt x="993990" y="231565"/>
                </a:lnTo>
                <a:lnTo>
                  <a:pt x="991259" y="232475"/>
                </a:lnTo>
                <a:lnTo>
                  <a:pt x="988528" y="233446"/>
                </a:lnTo>
                <a:lnTo>
                  <a:pt x="985737" y="234235"/>
                </a:lnTo>
                <a:lnTo>
                  <a:pt x="983006" y="235084"/>
                </a:lnTo>
                <a:lnTo>
                  <a:pt x="980154" y="235752"/>
                </a:lnTo>
                <a:lnTo>
                  <a:pt x="977424" y="236359"/>
                </a:lnTo>
                <a:lnTo>
                  <a:pt x="974572" y="236966"/>
                </a:lnTo>
                <a:lnTo>
                  <a:pt x="971780" y="237451"/>
                </a:lnTo>
                <a:lnTo>
                  <a:pt x="968928" y="237815"/>
                </a:lnTo>
                <a:lnTo>
                  <a:pt x="966137" y="238119"/>
                </a:lnTo>
                <a:lnTo>
                  <a:pt x="963285" y="238422"/>
                </a:lnTo>
                <a:lnTo>
                  <a:pt x="960493" y="238543"/>
                </a:lnTo>
                <a:lnTo>
                  <a:pt x="957641" y="238543"/>
                </a:lnTo>
                <a:lnTo>
                  <a:pt x="954850" y="238483"/>
                </a:lnTo>
                <a:lnTo>
                  <a:pt x="951998" y="238240"/>
                </a:lnTo>
                <a:lnTo>
                  <a:pt x="949207" y="237937"/>
                </a:lnTo>
                <a:lnTo>
                  <a:pt x="946415" y="237512"/>
                </a:lnTo>
                <a:lnTo>
                  <a:pt x="943624" y="237026"/>
                </a:lnTo>
                <a:lnTo>
                  <a:pt x="940833" y="236298"/>
                </a:lnTo>
                <a:lnTo>
                  <a:pt x="938102" y="235509"/>
                </a:lnTo>
                <a:lnTo>
                  <a:pt x="935371" y="234660"/>
                </a:lnTo>
                <a:lnTo>
                  <a:pt x="932641" y="233567"/>
                </a:lnTo>
                <a:lnTo>
                  <a:pt x="929910" y="232354"/>
                </a:lnTo>
                <a:lnTo>
                  <a:pt x="927301" y="231019"/>
                </a:lnTo>
                <a:lnTo>
                  <a:pt x="924631" y="229502"/>
                </a:lnTo>
                <a:lnTo>
                  <a:pt x="922021" y="227863"/>
                </a:lnTo>
                <a:lnTo>
                  <a:pt x="919412" y="226043"/>
                </a:lnTo>
                <a:lnTo>
                  <a:pt x="915043" y="223373"/>
                </a:lnTo>
                <a:lnTo>
                  <a:pt x="910552" y="220764"/>
                </a:lnTo>
                <a:lnTo>
                  <a:pt x="905880" y="218215"/>
                </a:lnTo>
                <a:lnTo>
                  <a:pt x="901147" y="215848"/>
                </a:lnTo>
                <a:lnTo>
                  <a:pt x="896231" y="213542"/>
                </a:lnTo>
                <a:lnTo>
                  <a:pt x="891195" y="211297"/>
                </a:lnTo>
                <a:lnTo>
                  <a:pt x="886098" y="209234"/>
                </a:lnTo>
                <a:lnTo>
                  <a:pt x="880879" y="207292"/>
                </a:lnTo>
                <a:lnTo>
                  <a:pt x="875539" y="205472"/>
                </a:lnTo>
                <a:lnTo>
                  <a:pt x="870138" y="203833"/>
                </a:lnTo>
                <a:lnTo>
                  <a:pt x="864616" y="202316"/>
                </a:lnTo>
                <a:lnTo>
                  <a:pt x="859034" y="200860"/>
                </a:lnTo>
                <a:lnTo>
                  <a:pt x="853390" y="199586"/>
                </a:lnTo>
                <a:lnTo>
                  <a:pt x="847565" y="198554"/>
                </a:lnTo>
                <a:lnTo>
                  <a:pt x="841800" y="197583"/>
                </a:lnTo>
                <a:lnTo>
                  <a:pt x="835974" y="196855"/>
                </a:lnTo>
                <a:lnTo>
                  <a:pt x="830088" y="196248"/>
                </a:lnTo>
                <a:lnTo>
                  <a:pt x="824142" y="195823"/>
                </a:lnTo>
                <a:lnTo>
                  <a:pt x="818134" y="195581"/>
                </a:lnTo>
                <a:lnTo>
                  <a:pt x="812187" y="195520"/>
                </a:lnTo>
                <a:lnTo>
                  <a:pt x="806180" y="195641"/>
                </a:lnTo>
                <a:lnTo>
                  <a:pt x="800112" y="196005"/>
                </a:lnTo>
                <a:lnTo>
                  <a:pt x="794043" y="196552"/>
                </a:lnTo>
                <a:lnTo>
                  <a:pt x="787975" y="197280"/>
                </a:lnTo>
                <a:lnTo>
                  <a:pt x="781968" y="198251"/>
                </a:lnTo>
                <a:lnTo>
                  <a:pt x="775960" y="199404"/>
                </a:lnTo>
                <a:lnTo>
                  <a:pt x="769892" y="200860"/>
                </a:lnTo>
                <a:lnTo>
                  <a:pt x="763885" y="202498"/>
                </a:lnTo>
                <a:lnTo>
                  <a:pt x="757938" y="204379"/>
                </a:lnTo>
                <a:lnTo>
                  <a:pt x="751991" y="206503"/>
                </a:lnTo>
                <a:lnTo>
                  <a:pt x="746044" y="208809"/>
                </a:lnTo>
                <a:lnTo>
                  <a:pt x="740219" y="211479"/>
                </a:lnTo>
                <a:lnTo>
                  <a:pt x="735546" y="213907"/>
                </a:lnTo>
                <a:lnTo>
                  <a:pt x="730934" y="216334"/>
                </a:lnTo>
                <a:lnTo>
                  <a:pt x="726565" y="218822"/>
                </a:lnTo>
                <a:lnTo>
                  <a:pt x="722317" y="221370"/>
                </a:lnTo>
                <a:lnTo>
                  <a:pt x="718312" y="223919"/>
                </a:lnTo>
                <a:lnTo>
                  <a:pt x="714368" y="226468"/>
                </a:lnTo>
                <a:lnTo>
                  <a:pt x="710667" y="229138"/>
                </a:lnTo>
                <a:lnTo>
                  <a:pt x="707026" y="231747"/>
                </a:lnTo>
                <a:lnTo>
                  <a:pt x="703628" y="234417"/>
                </a:lnTo>
                <a:lnTo>
                  <a:pt x="700351" y="237087"/>
                </a:lnTo>
                <a:lnTo>
                  <a:pt x="697195" y="239818"/>
                </a:lnTo>
                <a:lnTo>
                  <a:pt x="694161" y="242548"/>
                </a:lnTo>
                <a:lnTo>
                  <a:pt x="691309" y="245218"/>
                </a:lnTo>
                <a:lnTo>
                  <a:pt x="688578" y="247949"/>
                </a:lnTo>
                <a:lnTo>
                  <a:pt x="685969" y="250740"/>
                </a:lnTo>
                <a:lnTo>
                  <a:pt x="683481" y="253410"/>
                </a:lnTo>
                <a:lnTo>
                  <a:pt x="681236" y="255898"/>
                </a:lnTo>
                <a:lnTo>
                  <a:pt x="678930" y="258265"/>
                </a:lnTo>
                <a:lnTo>
                  <a:pt x="676503" y="260632"/>
                </a:lnTo>
                <a:lnTo>
                  <a:pt x="673954" y="262998"/>
                </a:lnTo>
                <a:lnTo>
                  <a:pt x="671405" y="265304"/>
                </a:lnTo>
                <a:lnTo>
                  <a:pt x="668796" y="267731"/>
                </a:lnTo>
                <a:lnTo>
                  <a:pt x="666126" y="270037"/>
                </a:lnTo>
                <a:lnTo>
                  <a:pt x="663395" y="272343"/>
                </a:lnTo>
                <a:lnTo>
                  <a:pt x="660665" y="274588"/>
                </a:lnTo>
                <a:lnTo>
                  <a:pt x="657813" y="276834"/>
                </a:lnTo>
                <a:lnTo>
                  <a:pt x="655021" y="279079"/>
                </a:lnTo>
                <a:lnTo>
                  <a:pt x="652109" y="281263"/>
                </a:lnTo>
                <a:lnTo>
                  <a:pt x="649257" y="283387"/>
                </a:lnTo>
                <a:lnTo>
                  <a:pt x="646344" y="285450"/>
                </a:lnTo>
                <a:lnTo>
                  <a:pt x="643492" y="287514"/>
                </a:lnTo>
                <a:lnTo>
                  <a:pt x="640518" y="289516"/>
                </a:lnTo>
                <a:lnTo>
                  <a:pt x="637666" y="291458"/>
                </a:lnTo>
                <a:lnTo>
                  <a:pt x="634754" y="293339"/>
                </a:lnTo>
                <a:lnTo>
                  <a:pt x="631841" y="295159"/>
                </a:lnTo>
                <a:lnTo>
                  <a:pt x="628989" y="296919"/>
                </a:lnTo>
                <a:lnTo>
                  <a:pt x="626076" y="298618"/>
                </a:lnTo>
                <a:lnTo>
                  <a:pt x="623285" y="300257"/>
                </a:lnTo>
                <a:lnTo>
                  <a:pt x="620433" y="301774"/>
                </a:lnTo>
                <a:lnTo>
                  <a:pt x="617702" y="303230"/>
                </a:lnTo>
                <a:lnTo>
                  <a:pt x="614971" y="304626"/>
                </a:lnTo>
                <a:lnTo>
                  <a:pt x="612301" y="305961"/>
                </a:lnTo>
                <a:lnTo>
                  <a:pt x="609692" y="307174"/>
                </a:lnTo>
                <a:lnTo>
                  <a:pt x="607143" y="308327"/>
                </a:lnTo>
                <a:lnTo>
                  <a:pt x="604656" y="309298"/>
                </a:lnTo>
                <a:lnTo>
                  <a:pt x="602168" y="310330"/>
                </a:lnTo>
                <a:lnTo>
                  <a:pt x="599862" y="311119"/>
                </a:lnTo>
                <a:lnTo>
                  <a:pt x="597616" y="311908"/>
                </a:lnTo>
                <a:lnTo>
                  <a:pt x="602896" y="308388"/>
                </a:lnTo>
                <a:lnTo>
                  <a:pt x="607872" y="304990"/>
                </a:lnTo>
                <a:lnTo>
                  <a:pt x="612544" y="301774"/>
                </a:lnTo>
                <a:lnTo>
                  <a:pt x="616913" y="298800"/>
                </a:lnTo>
                <a:lnTo>
                  <a:pt x="621100" y="295827"/>
                </a:lnTo>
                <a:lnTo>
                  <a:pt x="624923" y="293096"/>
                </a:lnTo>
                <a:lnTo>
                  <a:pt x="628503" y="290426"/>
                </a:lnTo>
                <a:lnTo>
                  <a:pt x="631780" y="287817"/>
                </a:lnTo>
                <a:lnTo>
                  <a:pt x="634936" y="285390"/>
                </a:lnTo>
                <a:lnTo>
                  <a:pt x="637909" y="283023"/>
                </a:lnTo>
                <a:lnTo>
                  <a:pt x="640579" y="280656"/>
                </a:lnTo>
                <a:lnTo>
                  <a:pt x="643128" y="278472"/>
                </a:lnTo>
                <a:lnTo>
                  <a:pt x="645555" y="276287"/>
                </a:lnTo>
                <a:lnTo>
                  <a:pt x="647800" y="274164"/>
                </a:lnTo>
                <a:lnTo>
                  <a:pt x="649924" y="272100"/>
                </a:lnTo>
                <a:lnTo>
                  <a:pt x="651987" y="270098"/>
                </a:lnTo>
                <a:lnTo>
                  <a:pt x="653868" y="268095"/>
                </a:lnTo>
                <a:lnTo>
                  <a:pt x="655750" y="266154"/>
                </a:lnTo>
                <a:lnTo>
                  <a:pt x="657509" y="264151"/>
                </a:lnTo>
                <a:lnTo>
                  <a:pt x="659269" y="262209"/>
                </a:lnTo>
                <a:lnTo>
                  <a:pt x="662607" y="258204"/>
                </a:lnTo>
                <a:lnTo>
                  <a:pt x="666005" y="254139"/>
                </a:lnTo>
                <a:lnTo>
                  <a:pt x="669464" y="249769"/>
                </a:lnTo>
                <a:lnTo>
                  <a:pt x="673165" y="245279"/>
                </a:lnTo>
                <a:lnTo>
                  <a:pt x="677170" y="240424"/>
                </a:lnTo>
                <a:lnTo>
                  <a:pt x="681661" y="235206"/>
                </a:lnTo>
                <a:lnTo>
                  <a:pt x="687243" y="229198"/>
                </a:lnTo>
                <a:lnTo>
                  <a:pt x="693130" y="223555"/>
                </a:lnTo>
                <a:lnTo>
                  <a:pt x="699137" y="218215"/>
                </a:lnTo>
                <a:lnTo>
                  <a:pt x="705266" y="213178"/>
                </a:lnTo>
                <a:lnTo>
                  <a:pt x="711698" y="208567"/>
                </a:lnTo>
                <a:lnTo>
                  <a:pt x="718191" y="204258"/>
                </a:lnTo>
                <a:lnTo>
                  <a:pt x="724927" y="200253"/>
                </a:lnTo>
                <a:lnTo>
                  <a:pt x="731723" y="196612"/>
                </a:lnTo>
                <a:lnTo>
                  <a:pt x="738641" y="193214"/>
                </a:lnTo>
                <a:lnTo>
                  <a:pt x="745741" y="190119"/>
                </a:lnTo>
                <a:lnTo>
                  <a:pt x="752901" y="187449"/>
                </a:lnTo>
                <a:lnTo>
                  <a:pt x="760183" y="185022"/>
                </a:lnTo>
                <a:lnTo>
                  <a:pt x="767465" y="182898"/>
                </a:lnTo>
                <a:lnTo>
                  <a:pt x="774868" y="181078"/>
                </a:lnTo>
                <a:lnTo>
                  <a:pt x="782332" y="179561"/>
                </a:lnTo>
                <a:lnTo>
                  <a:pt x="789796" y="178347"/>
                </a:lnTo>
                <a:lnTo>
                  <a:pt x="797320" y="177437"/>
                </a:lnTo>
                <a:lnTo>
                  <a:pt x="804845" y="176830"/>
                </a:lnTo>
                <a:lnTo>
                  <a:pt x="812369" y="176466"/>
                </a:lnTo>
                <a:lnTo>
                  <a:pt x="819894" y="176405"/>
                </a:lnTo>
                <a:lnTo>
                  <a:pt x="827418" y="176587"/>
                </a:lnTo>
                <a:lnTo>
                  <a:pt x="834882" y="177133"/>
                </a:lnTo>
                <a:lnTo>
                  <a:pt x="842285" y="177922"/>
                </a:lnTo>
                <a:lnTo>
                  <a:pt x="849628" y="178954"/>
                </a:lnTo>
                <a:lnTo>
                  <a:pt x="856910" y="180228"/>
                </a:lnTo>
                <a:lnTo>
                  <a:pt x="864070" y="181867"/>
                </a:lnTo>
                <a:lnTo>
                  <a:pt x="871170" y="183687"/>
                </a:lnTo>
                <a:lnTo>
                  <a:pt x="878148" y="185811"/>
                </a:lnTo>
                <a:lnTo>
                  <a:pt x="885066" y="188177"/>
                </a:lnTo>
                <a:lnTo>
                  <a:pt x="891741" y="190847"/>
                </a:lnTo>
                <a:lnTo>
                  <a:pt x="898355" y="193699"/>
                </a:lnTo>
                <a:lnTo>
                  <a:pt x="904788" y="196855"/>
                </a:lnTo>
                <a:lnTo>
                  <a:pt x="909035" y="199282"/>
                </a:lnTo>
                <a:lnTo>
                  <a:pt x="913586" y="201770"/>
                </a:lnTo>
                <a:lnTo>
                  <a:pt x="915953" y="202923"/>
                </a:lnTo>
                <a:lnTo>
                  <a:pt x="918380" y="204197"/>
                </a:lnTo>
                <a:lnTo>
                  <a:pt x="920808" y="205350"/>
                </a:lnTo>
                <a:lnTo>
                  <a:pt x="923417" y="206564"/>
                </a:lnTo>
                <a:lnTo>
                  <a:pt x="925966" y="207717"/>
                </a:lnTo>
                <a:lnTo>
                  <a:pt x="928575" y="208749"/>
                </a:lnTo>
                <a:lnTo>
                  <a:pt x="931306" y="209841"/>
                </a:lnTo>
                <a:lnTo>
                  <a:pt x="933976" y="210812"/>
                </a:lnTo>
                <a:lnTo>
                  <a:pt x="936767" y="211783"/>
                </a:lnTo>
                <a:lnTo>
                  <a:pt x="939558" y="212632"/>
                </a:lnTo>
                <a:lnTo>
                  <a:pt x="942410" y="213482"/>
                </a:lnTo>
                <a:lnTo>
                  <a:pt x="945202" y="214210"/>
                </a:lnTo>
                <a:lnTo>
                  <a:pt x="948114" y="214817"/>
                </a:lnTo>
                <a:lnTo>
                  <a:pt x="951027" y="215424"/>
                </a:lnTo>
                <a:lnTo>
                  <a:pt x="953940" y="215848"/>
                </a:lnTo>
                <a:lnTo>
                  <a:pt x="956913" y="216152"/>
                </a:lnTo>
                <a:lnTo>
                  <a:pt x="959826" y="216394"/>
                </a:lnTo>
                <a:lnTo>
                  <a:pt x="962860" y="216516"/>
                </a:lnTo>
                <a:lnTo>
                  <a:pt x="965833" y="216516"/>
                </a:lnTo>
                <a:lnTo>
                  <a:pt x="968807" y="216334"/>
                </a:lnTo>
                <a:lnTo>
                  <a:pt x="971780" y="216091"/>
                </a:lnTo>
                <a:lnTo>
                  <a:pt x="974814" y="215666"/>
                </a:lnTo>
                <a:lnTo>
                  <a:pt x="977788" y="215059"/>
                </a:lnTo>
                <a:lnTo>
                  <a:pt x="980761" y="214331"/>
                </a:lnTo>
                <a:lnTo>
                  <a:pt x="983735" y="213421"/>
                </a:lnTo>
                <a:lnTo>
                  <a:pt x="986708" y="212329"/>
                </a:lnTo>
                <a:lnTo>
                  <a:pt x="989681" y="211054"/>
                </a:lnTo>
                <a:lnTo>
                  <a:pt x="992533" y="209659"/>
                </a:lnTo>
                <a:lnTo>
                  <a:pt x="995992" y="207960"/>
                </a:lnTo>
                <a:lnTo>
                  <a:pt x="999390" y="206261"/>
                </a:lnTo>
                <a:lnTo>
                  <a:pt x="1002789" y="204622"/>
                </a:lnTo>
                <a:lnTo>
                  <a:pt x="1006248" y="203044"/>
                </a:lnTo>
                <a:lnTo>
                  <a:pt x="1008007" y="202316"/>
                </a:lnTo>
                <a:lnTo>
                  <a:pt x="1009828" y="201588"/>
                </a:lnTo>
                <a:lnTo>
                  <a:pt x="1011648" y="200921"/>
                </a:lnTo>
                <a:lnTo>
                  <a:pt x="1013469" y="200314"/>
                </a:lnTo>
                <a:lnTo>
                  <a:pt x="1015350" y="199707"/>
                </a:lnTo>
                <a:lnTo>
                  <a:pt x="1017231" y="199161"/>
                </a:lnTo>
                <a:lnTo>
                  <a:pt x="1019173" y="198675"/>
                </a:lnTo>
                <a:lnTo>
                  <a:pt x="1021175" y="198251"/>
                </a:lnTo>
                <a:lnTo>
                  <a:pt x="1023178" y="197765"/>
                </a:lnTo>
                <a:lnTo>
                  <a:pt x="1025302" y="197462"/>
                </a:lnTo>
                <a:lnTo>
                  <a:pt x="1027425" y="197158"/>
                </a:lnTo>
                <a:lnTo>
                  <a:pt x="1029610" y="196976"/>
                </a:lnTo>
                <a:lnTo>
                  <a:pt x="1031916" y="196794"/>
                </a:lnTo>
                <a:lnTo>
                  <a:pt x="1034222" y="196734"/>
                </a:lnTo>
                <a:lnTo>
                  <a:pt x="1036649" y="196734"/>
                </a:lnTo>
                <a:lnTo>
                  <a:pt x="1039076" y="196794"/>
                </a:lnTo>
                <a:lnTo>
                  <a:pt x="1041686" y="196916"/>
                </a:lnTo>
                <a:lnTo>
                  <a:pt x="1044295" y="197158"/>
                </a:lnTo>
                <a:lnTo>
                  <a:pt x="1047026" y="197462"/>
                </a:lnTo>
                <a:lnTo>
                  <a:pt x="1049817" y="197947"/>
                </a:lnTo>
                <a:lnTo>
                  <a:pt x="1052730" y="198433"/>
                </a:lnTo>
                <a:lnTo>
                  <a:pt x="1055703" y="198979"/>
                </a:lnTo>
                <a:lnTo>
                  <a:pt x="1058859" y="199646"/>
                </a:lnTo>
                <a:lnTo>
                  <a:pt x="1062075" y="200496"/>
                </a:lnTo>
                <a:lnTo>
                  <a:pt x="1063349" y="198129"/>
                </a:lnTo>
                <a:lnTo>
                  <a:pt x="1064563" y="195763"/>
                </a:lnTo>
                <a:lnTo>
                  <a:pt x="1066019" y="193457"/>
                </a:lnTo>
                <a:lnTo>
                  <a:pt x="1067475" y="191212"/>
                </a:lnTo>
                <a:lnTo>
                  <a:pt x="1068993" y="188966"/>
                </a:lnTo>
                <a:lnTo>
                  <a:pt x="1070631" y="186842"/>
                </a:lnTo>
                <a:lnTo>
                  <a:pt x="1072269" y="184719"/>
                </a:lnTo>
                <a:lnTo>
                  <a:pt x="1074029" y="182595"/>
                </a:lnTo>
                <a:lnTo>
                  <a:pt x="1075910" y="180592"/>
                </a:lnTo>
                <a:lnTo>
                  <a:pt x="1077852" y="178650"/>
                </a:lnTo>
                <a:lnTo>
                  <a:pt x="1079915" y="176709"/>
                </a:lnTo>
                <a:lnTo>
                  <a:pt x="1081978" y="174827"/>
                </a:lnTo>
                <a:lnTo>
                  <a:pt x="1084102" y="173068"/>
                </a:lnTo>
                <a:lnTo>
                  <a:pt x="1086347" y="171308"/>
                </a:lnTo>
                <a:lnTo>
                  <a:pt x="1088653" y="169669"/>
                </a:lnTo>
                <a:lnTo>
                  <a:pt x="1091081" y="168092"/>
                </a:lnTo>
                <a:lnTo>
                  <a:pt x="1093569" y="166575"/>
                </a:lnTo>
                <a:lnTo>
                  <a:pt x="1096117" y="165179"/>
                </a:lnTo>
                <a:lnTo>
                  <a:pt x="1098787" y="163844"/>
                </a:lnTo>
                <a:lnTo>
                  <a:pt x="1101457" y="162509"/>
                </a:lnTo>
                <a:lnTo>
                  <a:pt x="1104309" y="161417"/>
                </a:lnTo>
                <a:lnTo>
                  <a:pt x="1107161" y="160264"/>
                </a:lnTo>
                <a:lnTo>
                  <a:pt x="1110195" y="159232"/>
                </a:lnTo>
                <a:lnTo>
                  <a:pt x="1113230" y="158383"/>
                </a:lnTo>
                <a:lnTo>
                  <a:pt x="1116324" y="157594"/>
                </a:lnTo>
                <a:lnTo>
                  <a:pt x="1119601" y="156866"/>
                </a:lnTo>
                <a:lnTo>
                  <a:pt x="1122878" y="156259"/>
                </a:lnTo>
                <a:lnTo>
                  <a:pt x="1126276" y="155773"/>
                </a:lnTo>
                <a:lnTo>
                  <a:pt x="1129796" y="155349"/>
                </a:lnTo>
                <a:lnTo>
                  <a:pt x="1133315" y="155045"/>
                </a:lnTo>
                <a:lnTo>
                  <a:pt x="1136956" y="154863"/>
                </a:lnTo>
                <a:lnTo>
                  <a:pt x="1140718" y="154802"/>
                </a:lnTo>
                <a:lnTo>
                  <a:pt x="1144420" y="155227"/>
                </a:lnTo>
                <a:lnTo>
                  <a:pt x="1148061" y="155713"/>
                </a:lnTo>
                <a:lnTo>
                  <a:pt x="1151641" y="156259"/>
                </a:lnTo>
                <a:lnTo>
                  <a:pt x="1155039" y="156866"/>
                </a:lnTo>
                <a:lnTo>
                  <a:pt x="1158437" y="157594"/>
                </a:lnTo>
                <a:lnTo>
                  <a:pt x="1161775" y="158322"/>
                </a:lnTo>
                <a:lnTo>
                  <a:pt x="1164991" y="159172"/>
                </a:lnTo>
                <a:lnTo>
                  <a:pt x="1168086" y="160082"/>
                </a:lnTo>
                <a:lnTo>
                  <a:pt x="1171120" y="161053"/>
                </a:lnTo>
                <a:lnTo>
                  <a:pt x="1174093" y="162084"/>
                </a:lnTo>
                <a:lnTo>
                  <a:pt x="1176945" y="163237"/>
                </a:lnTo>
                <a:lnTo>
                  <a:pt x="1179737" y="164329"/>
                </a:lnTo>
                <a:lnTo>
                  <a:pt x="1182467" y="165543"/>
                </a:lnTo>
                <a:lnTo>
                  <a:pt x="1185077" y="166757"/>
                </a:lnTo>
                <a:lnTo>
                  <a:pt x="1187565" y="168092"/>
                </a:lnTo>
                <a:lnTo>
                  <a:pt x="1189992" y="169487"/>
                </a:lnTo>
                <a:lnTo>
                  <a:pt x="1190053" y="165361"/>
                </a:lnTo>
                <a:lnTo>
                  <a:pt x="1190356" y="161356"/>
                </a:lnTo>
                <a:lnTo>
                  <a:pt x="1190659" y="157290"/>
                </a:lnTo>
                <a:lnTo>
                  <a:pt x="1191084" y="153407"/>
                </a:lnTo>
                <a:lnTo>
                  <a:pt x="1191691" y="149523"/>
                </a:lnTo>
                <a:lnTo>
                  <a:pt x="1192419" y="145700"/>
                </a:lnTo>
                <a:lnTo>
                  <a:pt x="1193269" y="141938"/>
                </a:lnTo>
                <a:lnTo>
                  <a:pt x="1194300" y="138297"/>
                </a:lnTo>
                <a:lnTo>
                  <a:pt x="1195393" y="134717"/>
                </a:lnTo>
                <a:lnTo>
                  <a:pt x="1196728" y="131197"/>
                </a:lnTo>
                <a:lnTo>
                  <a:pt x="1198123" y="127738"/>
                </a:lnTo>
                <a:lnTo>
                  <a:pt x="1199701" y="124401"/>
                </a:lnTo>
                <a:lnTo>
                  <a:pt x="1201461" y="121185"/>
                </a:lnTo>
                <a:lnTo>
                  <a:pt x="1203281" y="117969"/>
                </a:lnTo>
                <a:lnTo>
                  <a:pt x="1205284" y="114874"/>
                </a:lnTo>
                <a:lnTo>
                  <a:pt x="1207408" y="111961"/>
                </a:lnTo>
                <a:lnTo>
                  <a:pt x="1209714" y="109048"/>
                </a:lnTo>
                <a:lnTo>
                  <a:pt x="1212141" y="106318"/>
                </a:lnTo>
                <a:lnTo>
                  <a:pt x="1214811" y="103708"/>
                </a:lnTo>
                <a:lnTo>
                  <a:pt x="1217541" y="101160"/>
                </a:lnTo>
                <a:lnTo>
                  <a:pt x="1220454" y="98793"/>
                </a:lnTo>
                <a:lnTo>
                  <a:pt x="1223549" y="96548"/>
                </a:lnTo>
                <a:lnTo>
                  <a:pt x="1226765" y="94424"/>
                </a:lnTo>
                <a:lnTo>
                  <a:pt x="1230163" y="92422"/>
                </a:lnTo>
                <a:lnTo>
                  <a:pt x="1233744" y="90601"/>
                </a:lnTo>
                <a:lnTo>
                  <a:pt x="1237445" y="88902"/>
                </a:lnTo>
                <a:lnTo>
                  <a:pt x="1241329" y="87324"/>
                </a:lnTo>
                <a:lnTo>
                  <a:pt x="1245334" y="85868"/>
                </a:lnTo>
                <a:lnTo>
                  <a:pt x="1249581" y="84654"/>
                </a:lnTo>
                <a:lnTo>
                  <a:pt x="1253951" y="83501"/>
                </a:lnTo>
                <a:lnTo>
                  <a:pt x="1258502" y="82591"/>
                </a:lnTo>
                <a:lnTo>
                  <a:pt x="1263174" y="81802"/>
                </a:lnTo>
                <a:lnTo>
                  <a:pt x="1269728" y="81317"/>
                </a:lnTo>
                <a:close/>
                <a:moveTo>
                  <a:pt x="460833" y="0"/>
                </a:moveTo>
                <a:lnTo>
                  <a:pt x="464845" y="189"/>
                </a:lnTo>
                <a:lnTo>
                  <a:pt x="468818" y="568"/>
                </a:lnTo>
                <a:lnTo>
                  <a:pt x="472716" y="1211"/>
                </a:lnTo>
                <a:lnTo>
                  <a:pt x="476576" y="2082"/>
                </a:lnTo>
                <a:lnTo>
                  <a:pt x="480361" y="3141"/>
                </a:lnTo>
                <a:lnTo>
                  <a:pt x="484070" y="4390"/>
                </a:lnTo>
                <a:lnTo>
                  <a:pt x="487741" y="5828"/>
                </a:lnTo>
                <a:lnTo>
                  <a:pt x="491260" y="7418"/>
                </a:lnTo>
                <a:lnTo>
                  <a:pt x="494704" y="9234"/>
                </a:lnTo>
                <a:lnTo>
                  <a:pt x="497996" y="11202"/>
                </a:lnTo>
                <a:lnTo>
                  <a:pt x="501213" y="13321"/>
                </a:lnTo>
                <a:lnTo>
                  <a:pt x="504316" y="15592"/>
                </a:lnTo>
                <a:lnTo>
                  <a:pt x="507268" y="18014"/>
                </a:lnTo>
                <a:lnTo>
                  <a:pt x="510069" y="20550"/>
                </a:lnTo>
                <a:lnTo>
                  <a:pt x="512718" y="23237"/>
                </a:lnTo>
                <a:lnTo>
                  <a:pt x="515178" y="26037"/>
                </a:lnTo>
                <a:lnTo>
                  <a:pt x="517486" y="28951"/>
                </a:lnTo>
                <a:lnTo>
                  <a:pt x="519644" y="31979"/>
                </a:lnTo>
                <a:lnTo>
                  <a:pt x="521574" y="35044"/>
                </a:lnTo>
                <a:lnTo>
                  <a:pt x="523352" y="38261"/>
                </a:lnTo>
                <a:lnTo>
                  <a:pt x="524904" y="41553"/>
                </a:lnTo>
                <a:lnTo>
                  <a:pt x="526191" y="44846"/>
                </a:lnTo>
                <a:lnTo>
                  <a:pt x="527326" y="48252"/>
                </a:lnTo>
                <a:lnTo>
                  <a:pt x="528196" y="51733"/>
                </a:lnTo>
                <a:lnTo>
                  <a:pt x="528802" y="55253"/>
                </a:lnTo>
                <a:lnTo>
                  <a:pt x="529218" y="58810"/>
                </a:lnTo>
                <a:lnTo>
                  <a:pt x="529332" y="62368"/>
                </a:lnTo>
                <a:lnTo>
                  <a:pt x="529180" y="65963"/>
                </a:lnTo>
                <a:lnTo>
                  <a:pt x="528726" y="69596"/>
                </a:lnTo>
                <a:lnTo>
                  <a:pt x="528045" y="73229"/>
                </a:lnTo>
                <a:lnTo>
                  <a:pt x="528878" y="72586"/>
                </a:lnTo>
                <a:lnTo>
                  <a:pt x="529786" y="71980"/>
                </a:lnTo>
                <a:lnTo>
                  <a:pt x="530694" y="71413"/>
                </a:lnTo>
                <a:lnTo>
                  <a:pt x="531640" y="70883"/>
                </a:lnTo>
                <a:lnTo>
                  <a:pt x="532624" y="70353"/>
                </a:lnTo>
                <a:lnTo>
                  <a:pt x="533570" y="69861"/>
                </a:lnTo>
                <a:lnTo>
                  <a:pt x="534554" y="69407"/>
                </a:lnTo>
                <a:lnTo>
                  <a:pt x="535576" y="68953"/>
                </a:lnTo>
                <a:lnTo>
                  <a:pt x="536598" y="68536"/>
                </a:lnTo>
                <a:lnTo>
                  <a:pt x="537620" y="68158"/>
                </a:lnTo>
                <a:lnTo>
                  <a:pt x="538679" y="67780"/>
                </a:lnTo>
                <a:lnTo>
                  <a:pt x="539739" y="67477"/>
                </a:lnTo>
                <a:lnTo>
                  <a:pt x="540799" y="67174"/>
                </a:lnTo>
                <a:lnTo>
                  <a:pt x="541858" y="66909"/>
                </a:lnTo>
                <a:lnTo>
                  <a:pt x="542918" y="66606"/>
                </a:lnTo>
                <a:lnTo>
                  <a:pt x="544015" y="66379"/>
                </a:lnTo>
                <a:lnTo>
                  <a:pt x="547951" y="65774"/>
                </a:lnTo>
                <a:lnTo>
                  <a:pt x="551849" y="65320"/>
                </a:lnTo>
                <a:lnTo>
                  <a:pt x="555747" y="65093"/>
                </a:lnTo>
                <a:lnTo>
                  <a:pt x="559570" y="65055"/>
                </a:lnTo>
                <a:lnTo>
                  <a:pt x="563354" y="65206"/>
                </a:lnTo>
                <a:lnTo>
                  <a:pt x="567138" y="65585"/>
                </a:lnTo>
                <a:lnTo>
                  <a:pt x="570847" y="66077"/>
                </a:lnTo>
                <a:lnTo>
                  <a:pt x="574442" y="66758"/>
                </a:lnTo>
                <a:lnTo>
                  <a:pt x="578000" y="67590"/>
                </a:lnTo>
                <a:lnTo>
                  <a:pt x="581482" y="68612"/>
                </a:lnTo>
                <a:lnTo>
                  <a:pt x="584888" y="69785"/>
                </a:lnTo>
                <a:lnTo>
                  <a:pt x="588218" y="71110"/>
                </a:lnTo>
                <a:lnTo>
                  <a:pt x="591435" y="72586"/>
                </a:lnTo>
                <a:lnTo>
                  <a:pt x="594500" y="74213"/>
                </a:lnTo>
                <a:lnTo>
                  <a:pt x="597528" y="75916"/>
                </a:lnTo>
                <a:lnTo>
                  <a:pt x="600442" y="77808"/>
                </a:lnTo>
                <a:lnTo>
                  <a:pt x="603204" y="79738"/>
                </a:lnTo>
                <a:lnTo>
                  <a:pt x="605853" y="81858"/>
                </a:lnTo>
                <a:lnTo>
                  <a:pt x="608389" y="84053"/>
                </a:lnTo>
                <a:lnTo>
                  <a:pt x="610735" y="86361"/>
                </a:lnTo>
                <a:lnTo>
                  <a:pt x="612968" y="88783"/>
                </a:lnTo>
                <a:lnTo>
                  <a:pt x="615012" y="91281"/>
                </a:lnTo>
                <a:lnTo>
                  <a:pt x="616942" y="93854"/>
                </a:lnTo>
                <a:lnTo>
                  <a:pt x="618721" y="96503"/>
                </a:lnTo>
                <a:lnTo>
                  <a:pt x="620310" y="99228"/>
                </a:lnTo>
                <a:lnTo>
                  <a:pt x="621710" y="102029"/>
                </a:lnTo>
                <a:lnTo>
                  <a:pt x="622921" y="104867"/>
                </a:lnTo>
                <a:lnTo>
                  <a:pt x="623981" y="107819"/>
                </a:lnTo>
                <a:lnTo>
                  <a:pt x="624814" y="110771"/>
                </a:lnTo>
                <a:lnTo>
                  <a:pt x="625419" y="113798"/>
                </a:lnTo>
                <a:lnTo>
                  <a:pt x="625873" y="116826"/>
                </a:lnTo>
                <a:lnTo>
                  <a:pt x="626100" y="119929"/>
                </a:lnTo>
                <a:lnTo>
                  <a:pt x="626138" y="122881"/>
                </a:lnTo>
                <a:lnTo>
                  <a:pt x="626062" y="125909"/>
                </a:lnTo>
                <a:lnTo>
                  <a:pt x="625873" y="128860"/>
                </a:lnTo>
                <a:lnTo>
                  <a:pt x="625495" y="131850"/>
                </a:lnTo>
                <a:lnTo>
                  <a:pt x="625078" y="134802"/>
                </a:lnTo>
                <a:lnTo>
                  <a:pt x="624511" y="137716"/>
                </a:lnTo>
                <a:lnTo>
                  <a:pt x="623830" y="140592"/>
                </a:lnTo>
                <a:lnTo>
                  <a:pt x="622997" y="143431"/>
                </a:lnTo>
                <a:lnTo>
                  <a:pt x="622089" y="146231"/>
                </a:lnTo>
                <a:lnTo>
                  <a:pt x="621067" y="148956"/>
                </a:lnTo>
                <a:lnTo>
                  <a:pt x="619932" y="151605"/>
                </a:lnTo>
                <a:lnTo>
                  <a:pt x="618645" y="154216"/>
                </a:lnTo>
                <a:lnTo>
                  <a:pt x="617282" y="156714"/>
                </a:lnTo>
                <a:lnTo>
                  <a:pt x="615807" y="159136"/>
                </a:lnTo>
                <a:lnTo>
                  <a:pt x="614255" y="161482"/>
                </a:lnTo>
                <a:lnTo>
                  <a:pt x="612552" y="163753"/>
                </a:lnTo>
                <a:lnTo>
                  <a:pt x="610773" y="165872"/>
                </a:lnTo>
                <a:lnTo>
                  <a:pt x="608881" y="167916"/>
                </a:lnTo>
                <a:lnTo>
                  <a:pt x="606875" y="169808"/>
                </a:lnTo>
                <a:lnTo>
                  <a:pt x="604794" y="171587"/>
                </a:lnTo>
                <a:lnTo>
                  <a:pt x="602637" y="173214"/>
                </a:lnTo>
                <a:lnTo>
                  <a:pt x="600328" y="174690"/>
                </a:lnTo>
                <a:lnTo>
                  <a:pt x="597906" y="176015"/>
                </a:lnTo>
                <a:lnTo>
                  <a:pt x="595446" y="177226"/>
                </a:lnTo>
                <a:lnTo>
                  <a:pt x="592911" y="178247"/>
                </a:lnTo>
                <a:lnTo>
                  <a:pt x="590261" y="179118"/>
                </a:lnTo>
                <a:lnTo>
                  <a:pt x="587499" y="179799"/>
                </a:lnTo>
                <a:lnTo>
                  <a:pt x="584660" y="180291"/>
                </a:lnTo>
                <a:lnTo>
                  <a:pt x="581746" y="180556"/>
                </a:lnTo>
                <a:lnTo>
                  <a:pt x="578757" y="180670"/>
                </a:lnTo>
                <a:lnTo>
                  <a:pt x="575653" y="180556"/>
                </a:lnTo>
                <a:lnTo>
                  <a:pt x="572475" y="180253"/>
                </a:lnTo>
                <a:lnTo>
                  <a:pt x="571377" y="181313"/>
                </a:lnTo>
                <a:lnTo>
                  <a:pt x="570280" y="182373"/>
                </a:lnTo>
                <a:lnTo>
                  <a:pt x="569144" y="183432"/>
                </a:lnTo>
                <a:lnTo>
                  <a:pt x="567971" y="184454"/>
                </a:lnTo>
                <a:lnTo>
                  <a:pt x="566798" y="185476"/>
                </a:lnTo>
                <a:lnTo>
                  <a:pt x="565587" y="186498"/>
                </a:lnTo>
                <a:lnTo>
                  <a:pt x="564376" y="187482"/>
                </a:lnTo>
                <a:lnTo>
                  <a:pt x="563127" y="188465"/>
                </a:lnTo>
                <a:lnTo>
                  <a:pt x="561840" y="189412"/>
                </a:lnTo>
                <a:lnTo>
                  <a:pt x="560553" y="190320"/>
                </a:lnTo>
                <a:lnTo>
                  <a:pt x="559229" y="191228"/>
                </a:lnTo>
                <a:lnTo>
                  <a:pt x="557867" y="192099"/>
                </a:lnTo>
                <a:lnTo>
                  <a:pt x="556466" y="192969"/>
                </a:lnTo>
                <a:lnTo>
                  <a:pt x="555104" y="193764"/>
                </a:lnTo>
                <a:lnTo>
                  <a:pt x="553704" y="194596"/>
                </a:lnTo>
                <a:lnTo>
                  <a:pt x="552266" y="195315"/>
                </a:lnTo>
                <a:lnTo>
                  <a:pt x="550790" y="196072"/>
                </a:lnTo>
                <a:lnTo>
                  <a:pt x="549314" y="196791"/>
                </a:lnTo>
                <a:lnTo>
                  <a:pt x="547838" y="197435"/>
                </a:lnTo>
                <a:lnTo>
                  <a:pt x="546362" y="198078"/>
                </a:lnTo>
                <a:lnTo>
                  <a:pt x="544772" y="198608"/>
                </a:lnTo>
                <a:lnTo>
                  <a:pt x="543259" y="199175"/>
                </a:lnTo>
                <a:lnTo>
                  <a:pt x="541669" y="199667"/>
                </a:lnTo>
                <a:lnTo>
                  <a:pt x="540117" y="200084"/>
                </a:lnTo>
                <a:lnTo>
                  <a:pt x="538528" y="200538"/>
                </a:lnTo>
                <a:lnTo>
                  <a:pt x="536863" y="200878"/>
                </a:lnTo>
                <a:lnTo>
                  <a:pt x="535273" y="201143"/>
                </a:lnTo>
                <a:lnTo>
                  <a:pt x="533608" y="201446"/>
                </a:lnTo>
                <a:lnTo>
                  <a:pt x="531943" y="201635"/>
                </a:lnTo>
                <a:lnTo>
                  <a:pt x="530278" y="201787"/>
                </a:lnTo>
                <a:lnTo>
                  <a:pt x="528575" y="201862"/>
                </a:lnTo>
                <a:lnTo>
                  <a:pt x="526910" y="201900"/>
                </a:lnTo>
                <a:lnTo>
                  <a:pt x="525320" y="201976"/>
                </a:lnTo>
                <a:lnTo>
                  <a:pt x="523920" y="202014"/>
                </a:lnTo>
                <a:lnTo>
                  <a:pt x="522595" y="202014"/>
                </a:lnTo>
                <a:lnTo>
                  <a:pt x="521347" y="202014"/>
                </a:lnTo>
                <a:lnTo>
                  <a:pt x="519152" y="201938"/>
                </a:lnTo>
                <a:lnTo>
                  <a:pt x="517184" y="201825"/>
                </a:lnTo>
                <a:lnTo>
                  <a:pt x="515518" y="201749"/>
                </a:lnTo>
                <a:lnTo>
                  <a:pt x="513929" y="201749"/>
                </a:lnTo>
                <a:lnTo>
                  <a:pt x="513210" y="201787"/>
                </a:lnTo>
                <a:lnTo>
                  <a:pt x="512491" y="201862"/>
                </a:lnTo>
                <a:lnTo>
                  <a:pt x="511772" y="201976"/>
                </a:lnTo>
                <a:lnTo>
                  <a:pt x="511053" y="202165"/>
                </a:lnTo>
                <a:lnTo>
                  <a:pt x="510334" y="202392"/>
                </a:lnTo>
                <a:lnTo>
                  <a:pt x="509615" y="202733"/>
                </a:lnTo>
                <a:lnTo>
                  <a:pt x="508820" y="203111"/>
                </a:lnTo>
                <a:lnTo>
                  <a:pt x="507987" y="203565"/>
                </a:lnTo>
                <a:lnTo>
                  <a:pt x="507155" y="204133"/>
                </a:lnTo>
                <a:lnTo>
                  <a:pt x="506284" y="204776"/>
                </a:lnTo>
                <a:lnTo>
                  <a:pt x="505300" y="205533"/>
                </a:lnTo>
                <a:lnTo>
                  <a:pt x="504279" y="206404"/>
                </a:lnTo>
                <a:lnTo>
                  <a:pt x="503181" y="207312"/>
                </a:lnTo>
                <a:lnTo>
                  <a:pt x="501970" y="208409"/>
                </a:lnTo>
                <a:lnTo>
                  <a:pt x="500721" y="209621"/>
                </a:lnTo>
                <a:lnTo>
                  <a:pt x="499359" y="211021"/>
                </a:lnTo>
                <a:lnTo>
                  <a:pt x="496256" y="214124"/>
                </a:lnTo>
                <a:lnTo>
                  <a:pt x="492660" y="217833"/>
                </a:lnTo>
                <a:lnTo>
                  <a:pt x="490465" y="219460"/>
                </a:lnTo>
                <a:lnTo>
                  <a:pt x="488422" y="220974"/>
                </a:lnTo>
                <a:lnTo>
                  <a:pt x="486416" y="222488"/>
                </a:lnTo>
                <a:lnTo>
                  <a:pt x="484524" y="223964"/>
                </a:lnTo>
                <a:lnTo>
                  <a:pt x="482669" y="225439"/>
                </a:lnTo>
                <a:lnTo>
                  <a:pt x="480853" y="226802"/>
                </a:lnTo>
                <a:lnTo>
                  <a:pt x="479036" y="228164"/>
                </a:lnTo>
                <a:lnTo>
                  <a:pt x="477182" y="229489"/>
                </a:lnTo>
                <a:lnTo>
                  <a:pt x="475328" y="230738"/>
                </a:lnTo>
                <a:lnTo>
                  <a:pt x="473360" y="231987"/>
                </a:lnTo>
                <a:lnTo>
                  <a:pt x="471354" y="233160"/>
                </a:lnTo>
                <a:lnTo>
                  <a:pt x="469235" y="234295"/>
                </a:lnTo>
                <a:lnTo>
                  <a:pt x="467077" y="235393"/>
                </a:lnTo>
                <a:lnTo>
                  <a:pt x="464655" y="236414"/>
                </a:lnTo>
                <a:lnTo>
                  <a:pt x="462158" y="237398"/>
                </a:lnTo>
                <a:lnTo>
                  <a:pt x="459433" y="238307"/>
                </a:lnTo>
                <a:lnTo>
                  <a:pt x="456519" y="239215"/>
                </a:lnTo>
                <a:lnTo>
                  <a:pt x="453416" y="240047"/>
                </a:lnTo>
                <a:lnTo>
                  <a:pt x="450010" y="240804"/>
                </a:lnTo>
                <a:lnTo>
                  <a:pt x="446376" y="241523"/>
                </a:lnTo>
                <a:lnTo>
                  <a:pt x="442441" y="242167"/>
                </a:lnTo>
                <a:lnTo>
                  <a:pt x="438164" y="242772"/>
                </a:lnTo>
                <a:lnTo>
                  <a:pt x="433585" y="243302"/>
                </a:lnTo>
                <a:lnTo>
                  <a:pt x="428665" y="243794"/>
                </a:lnTo>
                <a:lnTo>
                  <a:pt x="423405" y="244172"/>
                </a:lnTo>
                <a:lnTo>
                  <a:pt x="417690" y="244513"/>
                </a:lnTo>
                <a:lnTo>
                  <a:pt x="411559" y="244816"/>
                </a:lnTo>
                <a:lnTo>
                  <a:pt x="405050" y="245005"/>
                </a:lnTo>
                <a:lnTo>
                  <a:pt x="398011" y="245156"/>
                </a:lnTo>
                <a:lnTo>
                  <a:pt x="390518" y="245232"/>
                </a:lnTo>
                <a:lnTo>
                  <a:pt x="382533" y="245232"/>
                </a:lnTo>
                <a:lnTo>
                  <a:pt x="374056" y="245156"/>
                </a:lnTo>
                <a:lnTo>
                  <a:pt x="381246" y="244400"/>
                </a:lnTo>
                <a:lnTo>
                  <a:pt x="388020" y="243643"/>
                </a:lnTo>
                <a:lnTo>
                  <a:pt x="394416" y="242810"/>
                </a:lnTo>
                <a:lnTo>
                  <a:pt x="400509" y="241940"/>
                </a:lnTo>
                <a:lnTo>
                  <a:pt x="406261" y="241107"/>
                </a:lnTo>
                <a:lnTo>
                  <a:pt x="411597" y="240199"/>
                </a:lnTo>
                <a:lnTo>
                  <a:pt x="416706" y="239291"/>
                </a:lnTo>
                <a:lnTo>
                  <a:pt x="421475" y="238307"/>
                </a:lnTo>
                <a:lnTo>
                  <a:pt x="425978" y="237360"/>
                </a:lnTo>
                <a:lnTo>
                  <a:pt x="430179" y="236377"/>
                </a:lnTo>
                <a:lnTo>
                  <a:pt x="434153" y="235355"/>
                </a:lnTo>
                <a:lnTo>
                  <a:pt x="437861" y="234295"/>
                </a:lnTo>
                <a:lnTo>
                  <a:pt x="441343" y="233198"/>
                </a:lnTo>
                <a:lnTo>
                  <a:pt x="444636" y="232100"/>
                </a:lnTo>
                <a:lnTo>
                  <a:pt x="447739" y="230965"/>
                </a:lnTo>
                <a:lnTo>
                  <a:pt x="450615" y="229792"/>
                </a:lnTo>
                <a:lnTo>
                  <a:pt x="453340" y="228618"/>
                </a:lnTo>
                <a:lnTo>
                  <a:pt x="455913" y="227370"/>
                </a:lnTo>
                <a:lnTo>
                  <a:pt x="458335" y="226159"/>
                </a:lnTo>
                <a:lnTo>
                  <a:pt x="460644" y="224872"/>
                </a:lnTo>
                <a:lnTo>
                  <a:pt x="462839" y="223585"/>
                </a:lnTo>
                <a:lnTo>
                  <a:pt x="464920" y="222261"/>
                </a:lnTo>
                <a:lnTo>
                  <a:pt x="466888" y="220936"/>
                </a:lnTo>
                <a:lnTo>
                  <a:pt x="468856" y="219574"/>
                </a:lnTo>
                <a:lnTo>
                  <a:pt x="470748" y="218136"/>
                </a:lnTo>
                <a:lnTo>
                  <a:pt x="472565" y="216697"/>
                </a:lnTo>
                <a:lnTo>
                  <a:pt x="474381" y="215259"/>
                </a:lnTo>
                <a:lnTo>
                  <a:pt x="476160" y="213783"/>
                </a:lnTo>
                <a:lnTo>
                  <a:pt x="479793" y="210718"/>
                </a:lnTo>
                <a:lnTo>
                  <a:pt x="483540" y="207615"/>
                </a:lnTo>
                <a:lnTo>
                  <a:pt x="485810" y="205723"/>
                </a:lnTo>
                <a:lnTo>
                  <a:pt x="487892" y="203982"/>
                </a:lnTo>
                <a:lnTo>
                  <a:pt x="489784" y="202279"/>
                </a:lnTo>
                <a:lnTo>
                  <a:pt x="491563" y="200727"/>
                </a:lnTo>
                <a:lnTo>
                  <a:pt x="494666" y="197927"/>
                </a:lnTo>
                <a:lnTo>
                  <a:pt x="497240" y="195467"/>
                </a:lnTo>
                <a:lnTo>
                  <a:pt x="499397" y="193347"/>
                </a:lnTo>
                <a:lnTo>
                  <a:pt x="501175" y="191607"/>
                </a:lnTo>
                <a:lnTo>
                  <a:pt x="501970" y="190850"/>
                </a:lnTo>
                <a:lnTo>
                  <a:pt x="502727" y="190168"/>
                </a:lnTo>
                <a:lnTo>
                  <a:pt x="503408" y="189601"/>
                </a:lnTo>
                <a:lnTo>
                  <a:pt x="504089" y="189071"/>
                </a:lnTo>
                <a:lnTo>
                  <a:pt x="504695" y="188655"/>
                </a:lnTo>
                <a:lnTo>
                  <a:pt x="505300" y="188276"/>
                </a:lnTo>
                <a:lnTo>
                  <a:pt x="505906" y="187936"/>
                </a:lnTo>
                <a:lnTo>
                  <a:pt x="506549" y="187709"/>
                </a:lnTo>
                <a:lnTo>
                  <a:pt x="507117" y="187557"/>
                </a:lnTo>
                <a:lnTo>
                  <a:pt x="507798" y="187444"/>
                </a:lnTo>
                <a:lnTo>
                  <a:pt x="508479" y="187406"/>
                </a:lnTo>
                <a:lnTo>
                  <a:pt x="509198" y="187406"/>
                </a:lnTo>
                <a:lnTo>
                  <a:pt x="509993" y="187482"/>
                </a:lnTo>
                <a:lnTo>
                  <a:pt x="510826" y="187595"/>
                </a:lnTo>
                <a:lnTo>
                  <a:pt x="511696" y="187746"/>
                </a:lnTo>
                <a:lnTo>
                  <a:pt x="512718" y="187973"/>
                </a:lnTo>
                <a:lnTo>
                  <a:pt x="514989" y="188617"/>
                </a:lnTo>
                <a:lnTo>
                  <a:pt x="517751" y="189374"/>
                </a:lnTo>
                <a:lnTo>
                  <a:pt x="519644" y="189374"/>
                </a:lnTo>
                <a:lnTo>
                  <a:pt x="521536" y="189298"/>
                </a:lnTo>
                <a:lnTo>
                  <a:pt x="523352" y="189222"/>
                </a:lnTo>
                <a:lnTo>
                  <a:pt x="525131" y="189147"/>
                </a:lnTo>
                <a:lnTo>
                  <a:pt x="526872" y="189033"/>
                </a:lnTo>
                <a:lnTo>
                  <a:pt x="528575" y="188882"/>
                </a:lnTo>
                <a:lnTo>
                  <a:pt x="530240" y="188730"/>
                </a:lnTo>
                <a:lnTo>
                  <a:pt x="531867" y="188541"/>
                </a:lnTo>
                <a:lnTo>
                  <a:pt x="533419" y="188314"/>
                </a:lnTo>
                <a:lnTo>
                  <a:pt x="534971" y="188049"/>
                </a:lnTo>
                <a:lnTo>
                  <a:pt x="536447" y="187784"/>
                </a:lnTo>
                <a:lnTo>
                  <a:pt x="537885" y="187519"/>
                </a:lnTo>
                <a:lnTo>
                  <a:pt x="539285" y="187179"/>
                </a:lnTo>
                <a:lnTo>
                  <a:pt x="540685" y="186838"/>
                </a:lnTo>
                <a:lnTo>
                  <a:pt x="542010" y="186460"/>
                </a:lnTo>
                <a:lnTo>
                  <a:pt x="543296" y="186081"/>
                </a:lnTo>
                <a:lnTo>
                  <a:pt x="544507" y="185665"/>
                </a:lnTo>
                <a:lnTo>
                  <a:pt x="545718" y="185249"/>
                </a:lnTo>
                <a:lnTo>
                  <a:pt x="546854" y="184795"/>
                </a:lnTo>
                <a:lnTo>
                  <a:pt x="547951" y="184303"/>
                </a:lnTo>
                <a:lnTo>
                  <a:pt x="549011" y="183811"/>
                </a:lnTo>
                <a:lnTo>
                  <a:pt x="550033" y="183243"/>
                </a:lnTo>
                <a:lnTo>
                  <a:pt x="551017" y="182713"/>
                </a:lnTo>
                <a:lnTo>
                  <a:pt x="551887" y="182183"/>
                </a:lnTo>
                <a:lnTo>
                  <a:pt x="552795" y="181578"/>
                </a:lnTo>
                <a:lnTo>
                  <a:pt x="553628" y="180972"/>
                </a:lnTo>
                <a:lnTo>
                  <a:pt x="554423" y="180329"/>
                </a:lnTo>
                <a:lnTo>
                  <a:pt x="555142" y="179648"/>
                </a:lnTo>
                <a:lnTo>
                  <a:pt x="555861" y="179004"/>
                </a:lnTo>
                <a:lnTo>
                  <a:pt x="556504" y="178285"/>
                </a:lnTo>
                <a:lnTo>
                  <a:pt x="557110" y="177604"/>
                </a:lnTo>
                <a:lnTo>
                  <a:pt x="557639" y="176847"/>
                </a:lnTo>
                <a:lnTo>
                  <a:pt x="557488" y="176809"/>
                </a:lnTo>
                <a:lnTo>
                  <a:pt x="557110" y="176696"/>
                </a:lnTo>
                <a:lnTo>
                  <a:pt x="556883" y="176582"/>
                </a:lnTo>
                <a:lnTo>
                  <a:pt x="556693" y="176393"/>
                </a:lnTo>
                <a:lnTo>
                  <a:pt x="556656" y="176242"/>
                </a:lnTo>
                <a:lnTo>
                  <a:pt x="556542" y="176052"/>
                </a:lnTo>
                <a:lnTo>
                  <a:pt x="556504" y="175901"/>
                </a:lnTo>
                <a:lnTo>
                  <a:pt x="556504" y="175712"/>
                </a:lnTo>
                <a:lnTo>
                  <a:pt x="553439" y="174349"/>
                </a:lnTo>
                <a:lnTo>
                  <a:pt x="550638" y="172874"/>
                </a:lnTo>
                <a:lnTo>
                  <a:pt x="548103" y="171208"/>
                </a:lnTo>
                <a:lnTo>
                  <a:pt x="545794" y="169468"/>
                </a:lnTo>
                <a:lnTo>
                  <a:pt x="543751" y="167613"/>
                </a:lnTo>
                <a:lnTo>
                  <a:pt x="541972" y="165683"/>
                </a:lnTo>
                <a:lnTo>
                  <a:pt x="540420" y="163602"/>
                </a:lnTo>
                <a:lnTo>
                  <a:pt x="539096" y="161482"/>
                </a:lnTo>
                <a:lnTo>
                  <a:pt x="537960" y="159363"/>
                </a:lnTo>
                <a:lnTo>
                  <a:pt x="537128" y="157092"/>
                </a:lnTo>
                <a:lnTo>
                  <a:pt x="536409" y="154822"/>
                </a:lnTo>
                <a:lnTo>
                  <a:pt x="535917" y="152513"/>
                </a:lnTo>
                <a:lnTo>
                  <a:pt x="535652" y="150205"/>
                </a:lnTo>
                <a:lnTo>
                  <a:pt x="535576" y="147858"/>
                </a:lnTo>
                <a:lnTo>
                  <a:pt x="535690" y="145550"/>
                </a:lnTo>
                <a:lnTo>
                  <a:pt x="535992" y="143241"/>
                </a:lnTo>
                <a:lnTo>
                  <a:pt x="536447" y="140971"/>
                </a:lnTo>
                <a:lnTo>
                  <a:pt x="537052" y="138700"/>
                </a:lnTo>
                <a:lnTo>
                  <a:pt x="537885" y="136543"/>
                </a:lnTo>
                <a:lnTo>
                  <a:pt x="538831" y="134424"/>
                </a:lnTo>
                <a:lnTo>
                  <a:pt x="539928" y="132342"/>
                </a:lnTo>
                <a:lnTo>
                  <a:pt x="541139" y="130336"/>
                </a:lnTo>
                <a:lnTo>
                  <a:pt x="542502" y="128482"/>
                </a:lnTo>
                <a:lnTo>
                  <a:pt x="544053" y="126703"/>
                </a:lnTo>
                <a:lnTo>
                  <a:pt x="545643" y="125038"/>
                </a:lnTo>
                <a:lnTo>
                  <a:pt x="547384" y="123524"/>
                </a:lnTo>
                <a:lnTo>
                  <a:pt x="549238" y="122124"/>
                </a:lnTo>
                <a:lnTo>
                  <a:pt x="551206" y="120913"/>
                </a:lnTo>
                <a:lnTo>
                  <a:pt x="553287" y="119816"/>
                </a:lnTo>
                <a:lnTo>
                  <a:pt x="555369" y="118907"/>
                </a:lnTo>
                <a:lnTo>
                  <a:pt x="557602" y="118150"/>
                </a:lnTo>
                <a:lnTo>
                  <a:pt x="559948" y="117659"/>
                </a:lnTo>
                <a:lnTo>
                  <a:pt x="560856" y="117469"/>
                </a:lnTo>
                <a:lnTo>
                  <a:pt x="561840" y="117356"/>
                </a:lnTo>
                <a:lnTo>
                  <a:pt x="562900" y="117280"/>
                </a:lnTo>
                <a:lnTo>
                  <a:pt x="563997" y="117280"/>
                </a:lnTo>
                <a:lnTo>
                  <a:pt x="565133" y="117318"/>
                </a:lnTo>
                <a:lnTo>
                  <a:pt x="566268" y="117469"/>
                </a:lnTo>
                <a:lnTo>
                  <a:pt x="566836" y="117545"/>
                </a:lnTo>
                <a:lnTo>
                  <a:pt x="567403" y="117659"/>
                </a:lnTo>
                <a:lnTo>
                  <a:pt x="567933" y="117772"/>
                </a:lnTo>
                <a:lnTo>
                  <a:pt x="568501" y="117923"/>
                </a:lnTo>
                <a:lnTo>
                  <a:pt x="568993" y="118075"/>
                </a:lnTo>
                <a:lnTo>
                  <a:pt x="569523" y="118264"/>
                </a:lnTo>
                <a:lnTo>
                  <a:pt x="570015" y="118529"/>
                </a:lnTo>
                <a:lnTo>
                  <a:pt x="570507" y="118756"/>
                </a:lnTo>
                <a:lnTo>
                  <a:pt x="570961" y="118983"/>
                </a:lnTo>
                <a:lnTo>
                  <a:pt x="571339" y="119248"/>
                </a:lnTo>
                <a:lnTo>
                  <a:pt x="571793" y="119551"/>
                </a:lnTo>
                <a:lnTo>
                  <a:pt x="572134" y="119891"/>
                </a:lnTo>
                <a:lnTo>
                  <a:pt x="572437" y="120232"/>
                </a:lnTo>
                <a:lnTo>
                  <a:pt x="572777" y="120573"/>
                </a:lnTo>
                <a:lnTo>
                  <a:pt x="573004" y="120989"/>
                </a:lnTo>
                <a:lnTo>
                  <a:pt x="573231" y="121405"/>
                </a:lnTo>
                <a:lnTo>
                  <a:pt x="573383" y="121821"/>
                </a:lnTo>
                <a:lnTo>
                  <a:pt x="573496" y="122313"/>
                </a:lnTo>
                <a:lnTo>
                  <a:pt x="573572" y="122805"/>
                </a:lnTo>
                <a:lnTo>
                  <a:pt x="573610" y="123335"/>
                </a:lnTo>
                <a:lnTo>
                  <a:pt x="573686" y="123865"/>
                </a:lnTo>
                <a:lnTo>
                  <a:pt x="573723" y="124357"/>
                </a:lnTo>
                <a:lnTo>
                  <a:pt x="573686" y="124887"/>
                </a:lnTo>
                <a:lnTo>
                  <a:pt x="573648" y="125341"/>
                </a:lnTo>
                <a:lnTo>
                  <a:pt x="573534" y="125833"/>
                </a:lnTo>
                <a:lnTo>
                  <a:pt x="573383" y="126287"/>
                </a:lnTo>
                <a:lnTo>
                  <a:pt x="573194" y="126703"/>
                </a:lnTo>
                <a:lnTo>
                  <a:pt x="572967" y="127157"/>
                </a:lnTo>
                <a:lnTo>
                  <a:pt x="572739" y="127574"/>
                </a:lnTo>
                <a:lnTo>
                  <a:pt x="572399" y="127952"/>
                </a:lnTo>
                <a:lnTo>
                  <a:pt x="572096" y="128368"/>
                </a:lnTo>
                <a:lnTo>
                  <a:pt x="571755" y="128709"/>
                </a:lnTo>
                <a:lnTo>
                  <a:pt x="571339" y="129050"/>
                </a:lnTo>
                <a:lnTo>
                  <a:pt x="570923" y="129390"/>
                </a:lnTo>
                <a:lnTo>
                  <a:pt x="570544" y="129731"/>
                </a:lnTo>
                <a:lnTo>
                  <a:pt x="570052" y="129996"/>
                </a:lnTo>
                <a:lnTo>
                  <a:pt x="569598" y="130299"/>
                </a:lnTo>
                <a:lnTo>
                  <a:pt x="569106" y="130601"/>
                </a:lnTo>
                <a:lnTo>
                  <a:pt x="568652" y="130828"/>
                </a:lnTo>
                <a:lnTo>
                  <a:pt x="568160" y="131055"/>
                </a:lnTo>
                <a:lnTo>
                  <a:pt x="567138" y="131472"/>
                </a:lnTo>
                <a:lnTo>
                  <a:pt x="566117" y="131812"/>
                </a:lnTo>
                <a:lnTo>
                  <a:pt x="565095" y="132077"/>
                </a:lnTo>
                <a:lnTo>
                  <a:pt x="564073" y="132266"/>
                </a:lnTo>
                <a:lnTo>
                  <a:pt x="563127" y="132380"/>
                </a:lnTo>
                <a:lnTo>
                  <a:pt x="562219" y="132418"/>
                </a:lnTo>
                <a:lnTo>
                  <a:pt x="561159" y="132494"/>
                </a:lnTo>
                <a:lnTo>
                  <a:pt x="560213" y="132645"/>
                </a:lnTo>
                <a:lnTo>
                  <a:pt x="559267" y="132910"/>
                </a:lnTo>
                <a:lnTo>
                  <a:pt x="558396" y="133250"/>
                </a:lnTo>
                <a:lnTo>
                  <a:pt x="557526" y="133667"/>
                </a:lnTo>
                <a:lnTo>
                  <a:pt x="556807" y="134159"/>
                </a:lnTo>
                <a:lnTo>
                  <a:pt x="556050" y="134726"/>
                </a:lnTo>
                <a:lnTo>
                  <a:pt x="555369" y="135408"/>
                </a:lnTo>
                <a:lnTo>
                  <a:pt x="554763" y="136089"/>
                </a:lnTo>
                <a:lnTo>
                  <a:pt x="554158" y="136846"/>
                </a:lnTo>
                <a:lnTo>
                  <a:pt x="553666" y="137678"/>
                </a:lnTo>
                <a:lnTo>
                  <a:pt x="553212" y="138511"/>
                </a:lnTo>
                <a:lnTo>
                  <a:pt x="552758" y="139419"/>
                </a:lnTo>
                <a:lnTo>
                  <a:pt x="552417" y="140327"/>
                </a:lnTo>
                <a:lnTo>
                  <a:pt x="552114" y="141311"/>
                </a:lnTo>
                <a:lnTo>
                  <a:pt x="551811" y="142257"/>
                </a:lnTo>
                <a:lnTo>
                  <a:pt x="551584" y="143241"/>
                </a:lnTo>
                <a:lnTo>
                  <a:pt x="551433" y="144263"/>
                </a:lnTo>
                <a:lnTo>
                  <a:pt x="551319" y="145285"/>
                </a:lnTo>
                <a:lnTo>
                  <a:pt x="551282" y="146307"/>
                </a:lnTo>
                <a:lnTo>
                  <a:pt x="551244" y="147291"/>
                </a:lnTo>
                <a:lnTo>
                  <a:pt x="551282" y="148275"/>
                </a:lnTo>
                <a:lnTo>
                  <a:pt x="551357" y="149259"/>
                </a:lnTo>
                <a:lnTo>
                  <a:pt x="551471" y="150205"/>
                </a:lnTo>
                <a:lnTo>
                  <a:pt x="551660" y="151151"/>
                </a:lnTo>
                <a:lnTo>
                  <a:pt x="551887" y="152021"/>
                </a:lnTo>
                <a:lnTo>
                  <a:pt x="552190" y="152892"/>
                </a:lnTo>
                <a:lnTo>
                  <a:pt x="552493" y="153686"/>
                </a:lnTo>
                <a:lnTo>
                  <a:pt x="552871" y="154443"/>
                </a:lnTo>
                <a:lnTo>
                  <a:pt x="553287" y="155125"/>
                </a:lnTo>
                <a:lnTo>
                  <a:pt x="553741" y="155806"/>
                </a:lnTo>
                <a:lnTo>
                  <a:pt x="554233" y="156336"/>
                </a:lnTo>
                <a:lnTo>
                  <a:pt x="557564" y="159590"/>
                </a:lnTo>
                <a:lnTo>
                  <a:pt x="560932" y="162277"/>
                </a:lnTo>
                <a:lnTo>
                  <a:pt x="564338" y="164434"/>
                </a:lnTo>
                <a:lnTo>
                  <a:pt x="567706" y="166099"/>
                </a:lnTo>
                <a:lnTo>
                  <a:pt x="571074" y="167235"/>
                </a:lnTo>
                <a:lnTo>
                  <a:pt x="574442" y="167992"/>
                </a:lnTo>
                <a:lnTo>
                  <a:pt x="577735" y="168257"/>
                </a:lnTo>
                <a:lnTo>
                  <a:pt x="580990" y="168105"/>
                </a:lnTo>
                <a:lnTo>
                  <a:pt x="584131" y="167537"/>
                </a:lnTo>
                <a:lnTo>
                  <a:pt x="587234" y="166667"/>
                </a:lnTo>
                <a:lnTo>
                  <a:pt x="590224" y="165380"/>
                </a:lnTo>
                <a:lnTo>
                  <a:pt x="593062" y="163791"/>
                </a:lnTo>
                <a:lnTo>
                  <a:pt x="595787" y="161899"/>
                </a:lnTo>
                <a:lnTo>
                  <a:pt x="598360" y="159742"/>
                </a:lnTo>
                <a:lnTo>
                  <a:pt x="600782" y="157319"/>
                </a:lnTo>
                <a:lnTo>
                  <a:pt x="603015" y="154670"/>
                </a:lnTo>
                <a:lnTo>
                  <a:pt x="605059" y="151756"/>
                </a:lnTo>
                <a:lnTo>
                  <a:pt x="606875" y="148691"/>
                </a:lnTo>
                <a:lnTo>
                  <a:pt x="608503" y="145474"/>
                </a:lnTo>
                <a:lnTo>
                  <a:pt x="609865" y="142068"/>
                </a:lnTo>
                <a:lnTo>
                  <a:pt x="610962" y="138549"/>
                </a:lnTo>
                <a:lnTo>
                  <a:pt x="611833" y="134953"/>
                </a:lnTo>
                <a:lnTo>
                  <a:pt x="612363" y="131283"/>
                </a:lnTo>
                <a:lnTo>
                  <a:pt x="612628" y="127536"/>
                </a:lnTo>
                <a:lnTo>
                  <a:pt x="612552" y="123751"/>
                </a:lnTo>
                <a:lnTo>
                  <a:pt x="612211" y="119967"/>
                </a:lnTo>
                <a:lnTo>
                  <a:pt x="611454" y="116220"/>
                </a:lnTo>
                <a:lnTo>
                  <a:pt x="610357" y="112474"/>
                </a:lnTo>
                <a:lnTo>
                  <a:pt x="608919" y="108765"/>
                </a:lnTo>
                <a:lnTo>
                  <a:pt x="607064" y="105132"/>
                </a:lnTo>
                <a:lnTo>
                  <a:pt x="604794" y="101688"/>
                </a:lnTo>
                <a:lnTo>
                  <a:pt x="602145" y="98282"/>
                </a:lnTo>
                <a:lnTo>
                  <a:pt x="599647" y="95406"/>
                </a:lnTo>
                <a:lnTo>
                  <a:pt x="597036" y="92833"/>
                </a:lnTo>
                <a:lnTo>
                  <a:pt x="594311" y="90486"/>
                </a:lnTo>
                <a:lnTo>
                  <a:pt x="591548" y="88405"/>
                </a:lnTo>
                <a:lnTo>
                  <a:pt x="588672" y="86550"/>
                </a:lnTo>
                <a:lnTo>
                  <a:pt x="585796" y="84961"/>
                </a:lnTo>
                <a:lnTo>
                  <a:pt x="582806" y="83599"/>
                </a:lnTo>
                <a:lnTo>
                  <a:pt x="579779" y="82425"/>
                </a:lnTo>
                <a:lnTo>
                  <a:pt x="576713" y="81479"/>
                </a:lnTo>
                <a:lnTo>
                  <a:pt x="573610" y="80760"/>
                </a:lnTo>
                <a:lnTo>
                  <a:pt x="570544" y="80268"/>
                </a:lnTo>
                <a:lnTo>
                  <a:pt x="567403" y="79965"/>
                </a:lnTo>
                <a:lnTo>
                  <a:pt x="564262" y="79814"/>
                </a:lnTo>
                <a:lnTo>
                  <a:pt x="561121" y="79890"/>
                </a:lnTo>
                <a:lnTo>
                  <a:pt x="558056" y="80193"/>
                </a:lnTo>
                <a:lnTo>
                  <a:pt x="554953" y="80609"/>
                </a:lnTo>
                <a:lnTo>
                  <a:pt x="551887" y="81252"/>
                </a:lnTo>
                <a:lnTo>
                  <a:pt x="548897" y="82009"/>
                </a:lnTo>
                <a:lnTo>
                  <a:pt x="545908" y="82993"/>
                </a:lnTo>
                <a:lnTo>
                  <a:pt x="542994" y="84090"/>
                </a:lnTo>
                <a:lnTo>
                  <a:pt x="540117" y="85339"/>
                </a:lnTo>
                <a:lnTo>
                  <a:pt x="537355" y="86740"/>
                </a:lnTo>
                <a:lnTo>
                  <a:pt x="534630" y="88253"/>
                </a:lnTo>
                <a:lnTo>
                  <a:pt x="532057" y="89956"/>
                </a:lnTo>
                <a:lnTo>
                  <a:pt x="529559" y="91735"/>
                </a:lnTo>
                <a:lnTo>
                  <a:pt x="527137" y="93665"/>
                </a:lnTo>
                <a:lnTo>
                  <a:pt x="524866" y="95709"/>
                </a:lnTo>
                <a:lnTo>
                  <a:pt x="522709" y="97828"/>
                </a:lnTo>
                <a:lnTo>
                  <a:pt x="520665" y="100061"/>
                </a:lnTo>
                <a:lnTo>
                  <a:pt x="518811" y="102407"/>
                </a:lnTo>
                <a:lnTo>
                  <a:pt x="517032" y="104867"/>
                </a:lnTo>
                <a:lnTo>
                  <a:pt x="515481" y="107365"/>
                </a:lnTo>
                <a:lnTo>
                  <a:pt x="512529" y="112058"/>
                </a:lnTo>
                <a:lnTo>
                  <a:pt x="509690" y="116750"/>
                </a:lnTo>
                <a:lnTo>
                  <a:pt x="506890" y="121367"/>
                </a:lnTo>
                <a:lnTo>
                  <a:pt x="504127" y="126022"/>
                </a:lnTo>
                <a:lnTo>
                  <a:pt x="501365" y="130639"/>
                </a:lnTo>
                <a:lnTo>
                  <a:pt x="498678" y="135294"/>
                </a:lnTo>
                <a:lnTo>
                  <a:pt x="495915" y="139873"/>
                </a:lnTo>
                <a:lnTo>
                  <a:pt x="493077" y="144528"/>
                </a:lnTo>
                <a:lnTo>
                  <a:pt x="490238" y="149183"/>
                </a:lnTo>
                <a:lnTo>
                  <a:pt x="487249" y="153876"/>
                </a:lnTo>
                <a:lnTo>
                  <a:pt x="485773" y="156184"/>
                </a:lnTo>
                <a:lnTo>
                  <a:pt x="484183" y="158568"/>
                </a:lnTo>
                <a:lnTo>
                  <a:pt x="482632" y="160915"/>
                </a:lnTo>
                <a:lnTo>
                  <a:pt x="481004" y="163261"/>
                </a:lnTo>
                <a:lnTo>
                  <a:pt x="479339" y="165645"/>
                </a:lnTo>
                <a:lnTo>
                  <a:pt x="477636" y="168029"/>
                </a:lnTo>
                <a:lnTo>
                  <a:pt x="475895" y="170414"/>
                </a:lnTo>
                <a:lnTo>
                  <a:pt x="474117" y="172836"/>
                </a:lnTo>
                <a:lnTo>
                  <a:pt x="472262" y="175220"/>
                </a:lnTo>
                <a:lnTo>
                  <a:pt x="470370" y="177642"/>
                </a:lnTo>
                <a:lnTo>
                  <a:pt x="468440" y="180102"/>
                </a:lnTo>
                <a:lnTo>
                  <a:pt x="466434" y="182562"/>
                </a:lnTo>
                <a:lnTo>
                  <a:pt x="461212" y="188617"/>
                </a:lnTo>
                <a:lnTo>
                  <a:pt x="455724" y="194407"/>
                </a:lnTo>
                <a:lnTo>
                  <a:pt x="449934" y="199894"/>
                </a:lnTo>
                <a:lnTo>
                  <a:pt x="443803" y="205117"/>
                </a:lnTo>
                <a:lnTo>
                  <a:pt x="437407" y="210037"/>
                </a:lnTo>
                <a:lnTo>
                  <a:pt x="430747" y="214616"/>
                </a:lnTo>
                <a:lnTo>
                  <a:pt x="423859" y="218817"/>
                </a:lnTo>
                <a:lnTo>
                  <a:pt x="416706" y="222677"/>
                </a:lnTo>
                <a:lnTo>
                  <a:pt x="409289" y="226196"/>
                </a:lnTo>
                <a:lnTo>
                  <a:pt x="401720" y="229300"/>
                </a:lnTo>
                <a:lnTo>
                  <a:pt x="393924" y="232024"/>
                </a:lnTo>
                <a:lnTo>
                  <a:pt x="385939" y="234333"/>
                </a:lnTo>
                <a:lnTo>
                  <a:pt x="377764" y="236149"/>
                </a:lnTo>
                <a:lnTo>
                  <a:pt x="369476" y="237625"/>
                </a:lnTo>
                <a:lnTo>
                  <a:pt x="360999" y="238534"/>
                </a:lnTo>
                <a:lnTo>
                  <a:pt x="352408" y="239063"/>
                </a:lnTo>
                <a:lnTo>
                  <a:pt x="343666" y="239026"/>
                </a:lnTo>
                <a:lnTo>
                  <a:pt x="334849" y="238496"/>
                </a:lnTo>
                <a:lnTo>
                  <a:pt x="325955" y="237512"/>
                </a:lnTo>
                <a:lnTo>
                  <a:pt x="316948" y="235922"/>
                </a:lnTo>
                <a:lnTo>
                  <a:pt x="307865" y="233765"/>
                </a:lnTo>
                <a:lnTo>
                  <a:pt x="298745" y="231116"/>
                </a:lnTo>
                <a:lnTo>
                  <a:pt x="289587" y="227862"/>
                </a:lnTo>
                <a:lnTo>
                  <a:pt x="280390" y="224001"/>
                </a:lnTo>
                <a:lnTo>
                  <a:pt x="271194" y="219574"/>
                </a:lnTo>
                <a:lnTo>
                  <a:pt x="261998" y="214427"/>
                </a:lnTo>
                <a:lnTo>
                  <a:pt x="252802" y="208750"/>
                </a:lnTo>
                <a:lnTo>
                  <a:pt x="243643" y="202354"/>
                </a:lnTo>
                <a:lnTo>
                  <a:pt x="234523" y="195277"/>
                </a:lnTo>
                <a:lnTo>
                  <a:pt x="225478" y="187595"/>
                </a:lnTo>
                <a:lnTo>
                  <a:pt x="216471" y="179156"/>
                </a:lnTo>
                <a:lnTo>
                  <a:pt x="207577" y="169997"/>
                </a:lnTo>
                <a:lnTo>
                  <a:pt x="205307" y="167537"/>
                </a:lnTo>
                <a:lnTo>
                  <a:pt x="202960" y="165040"/>
                </a:lnTo>
                <a:lnTo>
                  <a:pt x="200576" y="162542"/>
                </a:lnTo>
                <a:lnTo>
                  <a:pt x="198116" y="160082"/>
                </a:lnTo>
                <a:lnTo>
                  <a:pt x="195618" y="157622"/>
                </a:lnTo>
                <a:lnTo>
                  <a:pt x="193083" y="155200"/>
                </a:lnTo>
                <a:lnTo>
                  <a:pt x="190509" y="152854"/>
                </a:lnTo>
                <a:lnTo>
                  <a:pt x="187860" y="150545"/>
                </a:lnTo>
                <a:lnTo>
                  <a:pt x="185136" y="148313"/>
                </a:lnTo>
                <a:lnTo>
                  <a:pt x="182373" y="146231"/>
                </a:lnTo>
                <a:lnTo>
                  <a:pt x="179535" y="144225"/>
                </a:lnTo>
                <a:lnTo>
                  <a:pt x="176658" y="142333"/>
                </a:lnTo>
                <a:lnTo>
                  <a:pt x="173707" y="140630"/>
                </a:lnTo>
                <a:lnTo>
                  <a:pt x="170717" y="139041"/>
                </a:lnTo>
                <a:lnTo>
                  <a:pt x="167614" y="137603"/>
                </a:lnTo>
                <a:lnTo>
                  <a:pt x="164510" y="136392"/>
                </a:lnTo>
                <a:lnTo>
                  <a:pt x="161293" y="135408"/>
                </a:lnTo>
                <a:lnTo>
                  <a:pt x="158077" y="134613"/>
                </a:lnTo>
                <a:lnTo>
                  <a:pt x="154784" y="134007"/>
                </a:lnTo>
                <a:lnTo>
                  <a:pt x="151416" y="133667"/>
                </a:lnTo>
                <a:lnTo>
                  <a:pt x="147972" y="133629"/>
                </a:lnTo>
                <a:lnTo>
                  <a:pt x="144491" y="133818"/>
                </a:lnTo>
                <a:lnTo>
                  <a:pt x="140933" y="134310"/>
                </a:lnTo>
                <a:lnTo>
                  <a:pt x="137338" y="135067"/>
                </a:lnTo>
                <a:lnTo>
                  <a:pt x="133629" y="136202"/>
                </a:lnTo>
                <a:lnTo>
                  <a:pt x="129883" y="137678"/>
                </a:lnTo>
                <a:lnTo>
                  <a:pt x="126098" y="139419"/>
                </a:lnTo>
                <a:lnTo>
                  <a:pt x="122200" y="141576"/>
                </a:lnTo>
                <a:lnTo>
                  <a:pt x="118264" y="144112"/>
                </a:lnTo>
                <a:lnTo>
                  <a:pt x="114253" y="146988"/>
                </a:lnTo>
                <a:lnTo>
                  <a:pt x="110203" y="150318"/>
                </a:lnTo>
                <a:lnTo>
                  <a:pt x="106040" y="154065"/>
                </a:lnTo>
                <a:lnTo>
                  <a:pt x="102597" y="156184"/>
                </a:lnTo>
                <a:lnTo>
                  <a:pt x="99077" y="158266"/>
                </a:lnTo>
                <a:lnTo>
                  <a:pt x="97336" y="159250"/>
                </a:lnTo>
                <a:lnTo>
                  <a:pt x="95520" y="160271"/>
                </a:lnTo>
                <a:lnTo>
                  <a:pt x="93741" y="161293"/>
                </a:lnTo>
                <a:lnTo>
                  <a:pt x="91887" y="162239"/>
                </a:lnTo>
                <a:lnTo>
                  <a:pt x="90032" y="163223"/>
                </a:lnTo>
                <a:lnTo>
                  <a:pt x="88178" y="164169"/>
                </a:lnTo>
                <a:lnTo>
                  <a:pt x="86286" y="165040"/>
                </a:lnTo>
                <a:lnTo>
                  <a:pt x="84356" y="165910"/>
                </a:lnTo>
                <a:lnTo>
                  <a:pt x="82463" y="166781"/>
                </a:lnTo>
                <a:lnTo>
                  <a:pt x="80495" y="167575"/>
                </a:lnTo>
                <a:lnTo>
                  <a:pt x="78527" y="168408"/>
                </a:lnTo>
                <a:lnTo>
                  <a:pt x="76560" y="169165"/>
                </a:lnTo>
                <a:lnTo>
                  <a:pt x="74554" y="169884"/>
                </a:lnTo>
                <a:lnTo>
                  <a:pt x="72472" y="170603"/>
                </a:lnTo>
                <a:lnTo>
                  <a:pt x="70429" y="171246"/>
                </a:lnTo>
                <a:lnTo>
                  <a:pt x="68309" y="171852"/>
                </a:lnTo>
                <a:lnTo>
                  <a:pt x="66228" y="172419"/>
                </a:lnTo>
                <a:lnTo>
                  <a:pt x="64071" y="172987"/>
                </a:lnTo>
                <a:lnTo>
                  <a:pt x="61914" y="173479"/>
                </a:lnTo>
                <a:lnTo>
                  <a:pt x="59719" y="173933"/>
                </a:lnTo>
                <a:lnTo>
                  <a:pt x="57486" y="174349"/>
                </a:lnTo>
                <a:lnTo>
                  <a:pt x="55215" y="174690"/>
                </a:lnTo>
                <a:lnTo>
                  <a:pt x="52945" y="175031"/>
                </a:lnTo>
                <a:lnTo>
                  <a:pt x="50636" y="175258"/>
                </a:lnTo>
                <a:lnTo>
                  <a:pt x="48290" y="175447"/>
                </a:lnTo>
                <a:lnTo>
                  <a:pt x="45905" y="175598"/>
                </a:lnTo>
                <a:lnTo>
                  <a:pt x="43483" y="175674"/>
                </a:lnTo>
                <a:lnTo>
                  <a:pt x="41061" y="175712"/>
                </a:lnTo>
                <a:lnTo>
                  <a:pt x="39434" y="175712"/>
                </a:lnTo>
                <a:lnTo>
                  <a:pt x="37882" y="175674"/>
                </a:lnTo>
                <a:lnTo>
                  <a:pt x="36369" y="175598"/>
                </a:lnTo>
                <a:lnTo>
                  <a:pt x="34817" y="175485"/>
                </a:lnTo>
                <a:lnTo>
                  <a:pt x="33341" y="175371"/>
                </a:lnTo>
                <a:lnTo>
                  <a:pt x="31903" y="175258"/>
                </a:lnTo>
                <a:lnTo>
                  <a:pt x="30465" y="175069"/>
                </a:lnTo>
                <a:lnTo>
                  <a:pt x="29027" y="174841"/>
                </a:lnTo>
                <a:lnTo>
                  <a:pt x="27627" y="174652"/>
                </a:lnTo>
                <a:lnTo>
                  <a:pt x="26264" y="174425"/>
                </a:lnTo>
                <a:lnTo>
                  <a:pt x="24902" y="174160"/>
                </a:lnTo>
                <a:lnTo>
                  <a:pt x="23577" y="173858"/>
                </a:lnTo>
                <a:lnTo>
                  <a:pt x="22215" y="173517"/>
                </a:lnTo>
                <a:lnTo>
                  <a:pt x="20928" y="173176"/>
                </a:lnTo>
                <a:lnTo>
                  <a:pt x="19641" y="172836"/>
                </a:lnTo>
                <a:lnTo>
                  <a:pt x="18392" y="172419"/>
                </a:lnTo>
                <a:lnTo>
                  <a:pt x="17144" y="172003"/>
                </a:lnTo>
                <a:lnTo>
                  <a:pt x="15895" y="171587"/>
                </a:lnTo>
                <a:lnTo>
                  <a:pt x="14684" y="171095"/>
                </a:lnTo>
                <a:lnTo>
                  <a:pt x="13511" y="170641"/>
                </a:lnTo>
                <a:lnTo>
                  <a:pt x="12300" y="170149"/>
                </a:lnTo>
                <a:lnTo>
                  <a:pt x="11126" y="169619"/>
                </a:lnTo>
                <a:lnTo>
                  <a:pt x="9991" y="169089"/>
                </a:lnTo>
                <a:lnTo>
                  <a:pt x="8818" y="168484"/>
                </a:lnTo>
                <a:lnTo>
                  <a:pt x="7682" y="167916"/>
                </a:lnTo>
                <a:lnTo>
                  <a:pt x="6585" y="167273"/>
                </a:lnTo>
                <a:lnTo>
                  <a:pt x="5450" y="166667"/>
                </a:lnTo>
                <a:lnTo>
                  <a:pt x="4352" y="165986"/>
                </a:lnTo>
                <a:lnTo>
                  <a:pt x="3255" y="165343"/>
                </a:lnTo>
                <a:lnTo>
                  <a:pt x="2157" y="164623"/>
                </a:lnTo>
                <a:lnTo>
                  <a:pt x="1060" y="163904"/>
                </a:lnTo>
                <a:lnTo>
                  <a:pt x="0" y="163185"/>
                </a:lnTo>
                <a:lnTo>
                  <a:pt x="3822" y="164586"/>
                </a:lnTo>
                <a:lnTo>
                  <a:pt x="7720" y="165797"/>
                </a:lnTo>
                <a:lnTo>
                  <a:pt x="11543" y="166818"/>
                </a:lnTo>
                <a:lnTo>
                  <a:pt x="15365" y="167727"/>
                </a:lnTo>
                <a:lnTo>
                  <a:pt x="19225" y="168370"/>
                </a:lnTo>
                <a:lnTo>
                  <a:pt x="23047" y="168862"/>
                </a:lnTo>
                <a:lnTo>
                  <a:pt x="26832" y="169240"/>
                </a:lnTo>
                <a:lnTo>
                  <a:pt x="30692" y="169430"/>
                </a:lnTo>
                <a:lnTo>
                  <a:pt x="34476" y="169468"/>
                </a:lnTo>
                <a:lnTo>
                  <a:pt x="38223" y="169354"/>
                </a:lnTo>
                <a:lnTo>
                  <a:pt x="42045" y="169051"/>
                </a:lnTo>
                <a:lnTo>
                  <a:pt x="45754" y="168597"/>
                </a:lnTo>
                <a:lnTo>
                  <a:pt x="49501" y="168029"/>
                </a:lnTo>
                <a:lnTo>
                  <a:pt x="53209" y="167310"/>
                </a:lnTo>
                <a:lnTo>
                  <a:pt x="56918" y="166440"/>
                </a:lnTo>
                <a:lnTo>
                  <a:pt x="60589" y="165456"/>
                </a:lnTo>
                <a:lnTo>
                  <a:pt x="64222" y="164321"/>
                </a:lnTo>
                <a:lnTo>
                  <a:pt x="67855" y="163072"/>
                </a:lnTo>
                <a:lnTo>
                  <a:pt x="71451" y="161634"/>
                </a:lnTo>
                <a:lnTo>
                  <a:pt x="75008" y="160158"/>
                </a:lnTo>
                <a:lnTo>
                  <a:pt x="78565" y="158531"/>
                </a:lnTo>
                <a:lnTo>
                  <a:pt x="82047" y="156752"/>
                </a:lnTo>
                <a:lnTo>
                  <a:pt x="85529" y="154897"/>
                </a:lnTo>
                <a:lnTo>
                  <a:pt x="88973" y="152930"/>
                </a:lnTo>
                <a:lnTo>
                  <a:pt x="92379" y="150886"/>
                </a:lnTo>
                <a:lnTo>
                  <a:pt x="95785" y="148691"/>
                </a:lnTo>
                <a:lnTo>
                  <a:pt x="99115" y="146382"/>
                </a:lnTo>
                <a:lnTo>
                  <a:pt x="102407" y="143998"/>
                </a:lnTo>
                <a:lnTo>
                  <a:pt x="105662" y="141538"/>
                </a:lnTo>
                <a:lnTo>
                  <a:pt x="108879" y="138965"/>
                </a:lnTo>
                <a:lnTo>
                  <a:pt x="112058" y="136316"/>
                </a:lnTo>
                <a:lnTo>
                  <a:pt x="115161" y="133591"/>
                </a:lnTo>
                <a:lnTo>
                  <a:pt x="119551" y="130109"/>
                </a:lnTo>
                <a:lnTo>
                  <a:pt x="123941" y="127271"/>
                </a:lnTo>
                <a:lnTo>
                  <a:pt x="128369" y="124925"/>
                </a:lnTo>
                <a:lnTo>
                  <a:pt x="132759" y="123070"/>
                </a:lnTo>
                <a:lnTo>
                  <a:pt x="137111" y="121746"/>
                </a:lnTo>
                <a:lnTo>
                  <a:pt x="141501" y="120875"/>
                </a:lnTo>
                <a:lnTo>
                  <a:pt x="145853" y="120459"/>
                </a:lnTo>
                <a:lnTo>
                  <a:pt x="150243" y="120459"/>
                </a:lnTo>
                <a:lnTo>
                  <a:pt x="154595" y="120875"/>
                </a:lnTo>
                <a:lnTo>
                  <a:pt x="158871" y="121594"/>
                </a:lnTo>
                <a:lnTo>
                  <a:pt x="163186" y="122730"/>
                </a:lnTo>
                <a:lnTo>
                  <a:pt x="167500" y="124168"/>
                </a:lnTo>
                <a:lnTo>
                  <a:pt x="171701" y="125909"/>
                </a:lnTo>
                <a:lnTo>
                  <a:pt x="175939" y="127914"/>
                </a:lnTo>
                <a:lnTo>
                  <a:pt x="180178" y="130185"/>
                </a:lnTo>
                <a:lnTo>
                  <a:pt x="184303" y="132721"/>
                </a:lnTo>
                <a:lnTo>
                  <a:pt x="188428" y="135445"/>
                </a:lnTo>
                <a:lnTo>
                  <a:pt x="192553" y="138322"/>
                </a:lnTo>
                <a:lnTo>
                  <a:pt x="196565" y="141387"/>
                </a:lnTo>
                <a:lnTo>
                  <a:pt x="200576" y="144566"/>
                </a:lnTo>
                <a:lnTo>
                  <a:pt x="204512" y="147896"/>
                </a:lnTo>
                <a:lnTo>
                  <a:pt x="208410" y="151264"/>
                </a:lnTo>
                <a:lnTo>
                  <a:pt x="212270" y="154746"/>
                </a:lnTo>
                <a:lnTo>
                  <a:pt x="216055" y="158228"/>
                </a:lnTo>
                <a:lnTo>
                  <a:pt x="219763" y="161747"/>
                </a:lnTo>
                <a:lnTo>
                  <a:pt x="223434" y="165229"/>
                </a:lnTo>
                <a:lnTo>
                  <a:pt x="227067" y="168711"/>
                </a:lnTo>
                <a:lnTo>
                  <a:pt x="230625" y="172155"/>
                </a:lnTo>
                <a:lnTo>
                  <a:pt x="234106" y="175485"/>
                </a:lnTo>
                <a:lnTo>
                  <a:pt x="237512" y="178739"/>
                </a:lnTo>
                <a:lnTo>
                  <a:pt x="240843" y="181843"/>
                </a:lnTo>
                <a:lnTo>
                  <a:pt x="244060" y="184832"/>
                </a:lnTo>
                <a:lnTo>
                  <a:pt x="250228" y="190093"/>
                </a:lnTo>
                <a:lnTo>
                  <a:pt x="256510" y="195050"/>
                </a:lnTo>
                <a:lnTo>
                  <a:pt x="262944" y="199705"/>
                </a:lnTo>
                <a:lnTo>
                  <a:pt x="269491" y="204057"/>
                </a:lnTo>
                <a:lnTo>
                  <a:pt x="276114" y="208031"/>
                </a:lnTo>
                <a:lnTo>
                  <a:pt x="282850" y="211664"/>
                </a:lnTo>
                <a:lnTo>
                  <a:pt x="289700" y="214919"/>
                </a:lnTo>
                <a:lnTo>
                  <a:pt x="296626" y="217833"/>
                </a:lnTo>
                <a:lnTo>
                  <a:pt x="303589" y="220368"/>
                </a:lnTo>
                <a:lnTo>
                  <a:pt x="310666" y="222525"/>
                </a:lnTo>
                <a:lnTo>
                  <a:pt x="317819" y="224304"/>
                </a:lnTo>
                <a:lnTo>
                  <a:pt x="325009" y="225667"/>
                </a:lnTo>
                <a:lnTo>
                  <a:pt x="332199" y="226575"/>
                </a:lnTo>
                <a:lnTo>
                  <a:pt x="339466" y="227142"/>
                </a:lnTo>
                <a:lnTo>
                  <a:pt x="346770" y="227256"/>
                </a:lnTo>
                <a:lnTo>
                  <a:pt x="354074" y="226953"/>
                </a:lnTo>
                <a:lnTo>
                  <a:pt x="361453" y="226196"/>
                </a:lnTo>
                <a:lnTo>
                  <a:pt x="368757" y="224985"/>
                </a:lnTo>
                <a:lnTo>
                  <a:pt x="376061" y="223320"/>
                </a:lnTo>
                <a:lnTo>
                  <a:pt x="383441" y="221201"/>
                </a:lnTo>
                <a:lnTo>
                  <a:pt x="390707" y="218590"/>
                </a:lnTo>
                <a:lnTo>
                  <a:pt x="397973" y="215524"/>
                </a:lnTo>
                <a:lnTo>
                  <a:pt x="405239" y="211929"/>
                </a:lnTo>
                <a:lnTo>
                  <a:pt x="412430" y="207880"/>
                </a:lnTo>
                <a:lnTo>
                  <a:pt x="419583" y="203300"/>
                </a:lnTo>
                <a:lnTo>
                  <a:pt x="426659" y="198191"/>
                </a:lnTo>
                <a:lnTo>
                  <a:pt x="433736" y="192591"/>
                </a:lnTo>
                <a:lnTo>
                  <a:pt x="440662" y="186422"/>
                </a:lnTo>
                <a:lnTo>
                  <a:pt x="447550" y="179761"/>
                </a:lnTo>
                <a:lnTo>
                  <a:pt x="454286" y="172533"/>
                </a:lnTo>
                <a:lnTo>
                  <a:pt x="460984" y="164699"/>
                </a:lnTo>
                <a:lnTo>
                  <a:pt x="467569" y="156336"/>
                </a:lnTo>
                <a:lnTo>
                  <a:pt x="469045" y="154292"/>
                </a:lnTo>
                <a:lnTo>
                  <a:pt x="470521" y="152248"/>
                </a:lnTo>
                <a:lnTo>
                  <a:pt x="471959" y="150129"/>
                </a:lnTo>
                <a:lnTo>
                  <a:pt x="473360" y="148010"/>
                </a:lnTo>
                <a:lnTo>
                  <a:pt x="474760" y="145815"/>
                </a:lnTo>
                <a:lnTo>
                  <a:pt x="476122" y="143695"/>
                </a:lnTo>
                <a:lnTo>
                  <a:pt x="477523" y="141501"/>
                </a:lnTo>
                <a:lnTo>
                  <a:pt x="478847" y="139306"/>
                </a:lnTo>
                <a:lnTo>
                  <a:pt x="481496" y="134840"/>
                </a:lnTo>
                <a:lnTo>
                  <a:pt x="484070" y="130374"/>
                </a:lnTo>
                <a:lnTo>
                  <a:pt x="486681" y="125946"/>
                </a:lnTo>
                <a:lnTo>
                  <a:pt x="489254" y="121481"/>
                </a:lnTo>
                <a:lnTo>
                  <a:pt x="491828" y="117053"/>
                </a:lnTo>
                <a:lnTo>
                  <a:pt x="494401" y="112739"/>
                </a:lnTo>
                <a:lnTo>
                  <a:pt x="495688" y="110582"/>
                </a:lnTo>
                <a:lnTo>
                  <a:pt x="497012" y="108462"/>
                </a:lnTo>
                <a:lnTo>
                  <a:pt x="498337" y="106343"/>
                </a:lnTo>
                <a:lnTo>
                  <a:pt x="499662" y="104299"/>
                </a:lnTo>
                <a:lnTo>
                  <a:pt x="500986" y="102256"/>
                </a:lnTo>
                <a:lnTo>
                  <a:pt x="502349" y="100250"/>
                </a:lnTo>
                <a:lnTo>
                  <a:pt x="503711" y="98320"/>
                </a:lnTo>
                <a:lnTo>
                  <a:pt x="505149" y="96390"/>
                </a:lnTo>
                <a:lnTo>
                  <a:pt x="506549" y="94536"/>
                </a:lnTo>
                <a:lnTo>
                  <a:pt x="507950" y="92681"/>
                </a:lnTo>
                <a:lnTo>
                  <a:pt x="509425" y="90902"/>
                </a:lnTo>
                <a:lnTo>
                  <a:pt x="510939" y="89162"/>
                </a:lnTo>
                <a:lnTo>
                  <a:pt x="511393" y="86702"/>
                </a:lnTo>
                <a:lnTo>
                  <a:pt x="511885" y="84318"/>
                </a:lnTo>
                <a:lnTo>
                  <a:pt x="512226" y="81933"/>
                </a:lnTo>
                <a:lnTo>
                  <a:pt x="512529" y="79587"/>
                </a:lnTo>
                <a:lnTo>
                  <a:pt x="512756" y="77278"/>
                </a:lnTo>
                <a:lnTo>
                  <a:pt x="512907" y="75008"/>
                </a:lnTo>
                <a:lnTo>
                  <a:pt x="513059" y="72813"/>
                </a:lnTo>
                <a:lnTo>
                  <a:pt x="513134" y="70618"/>
                </a:lnTo>
                <a:lnTo>
                  <a:pt x="513096" y="68461"/>
                </a:lnTo>
                <a:lnTo>
                  <a:pt x="513021" y="66304"/>
                </a:lnTo>
                <a:lnTo>
                  <a:pt x="512869" y="64222"/>
                </a:lnTo>
                <a:lnTo>
                  <a:pt x="512680" y="62179"/>
                </a:lnTo>
                <a:lnTo>
                  <a:pt x="512453" y="60135"/>
                </a:lnTo>
                <a:lnTo>
                  <a:pt x="512150" y="58129"/>
                </a:lnTo>
                <a:lnTo>
                  <a:pt x="511734" y="56199"/>
                </a:lnTo>
                <a:lnTo>
                  <a:pt x="511318" y="54269"/>
                </a:lnTo>
                <a:lnTo>
                  <a:pt x="510864" y="52415"/>
                </a:lnTo>
                <a:lnTo>
                  <a:pt x="510296" y="50560"/>
                </a:lnTo>
                <a:lnTo>
                  <a:pt x="509728" y="48782"/>
                </a:lnTo>
                <a:lnTo>
                  <a:pt x="509047" y="47003"/>
                </a:lnTo>
                <a:lnTo>
                  <a:pt x="508328" y="45300"/>
                </a:lnTo>
                <a:lnTo>
                  <a:pt x="507609" y="43597"/>
                </a:lnTo>
                <a:lnTo>
                  <a:pt x="506776" y="41932"/>
                </a:lnTo>
                <a:lnTo>
                  <a:pt x="505906" y="40342"/>
                </a:lnTo>
                <a:lnTo>
                  <a:pt x="505036" y="38753"/>
                </a:lnTo>
                <a:lnTo>
                  <a:pt x="504052" y="37201"/>
                </a:lnTo>
                <a:lnTo>
                  <a:pt x="503030" y="35725"/>
                </a:lnTo>
                <a:lnTo>
                  <a:pt x="501970" y="34287"/>
                </a:lnTo>
                <a:lnTo>
                  <a:pt x="500835" y="32811"/>
                </a:lnTo>
                <a:lnTo>
                  <a:pt x="499699" y="31449"/>
                </a:lnTo>
                <a:lnTo>
                  <a:pt x="498488" y="30124"/>
                </a:lnTo>
                <a:lnTo>
                  <a:pt x="497202" y="28800"/>
                </a:lnTo>
                <a:lnTo>
                  <a:pt x="495574" y="27475"/>
                </a:lnTo>
                <a:lnTo>
                  <a:pt x="493871" y="26188"/>
                </a:lnTo>
                <a:lnTo>
                  <a:pt x="492055" y="24977"/>
                </a:lnTo>
                <a:lnTo>
                  <a:pt x="490238" y="23842"/>
                </a:lnTo>
                <a:lnTo>
                  <a:pt x="488308" y="22782"/>
                </a:lnTo>
                <a:lnTo>
                  <a:pt x="486340" y="21799"/>
                </a:lnTo>
                <a:lnTo>
                  <a:pt x="484372" y="20890"/>
                </a:lnTo>
                <a:lnTo>
                  <a:pt x="482291" y="20096"/>
                </a:lnTo>
                <a:lnTo>
                  <a:pt x="480210" y="19339"/>
                </a:lnTo>
                <a:lnTo>
                  <a:pt x="478090" y="18695"/>
                </a:lnTo>
                <a:lnTo>
                  <a:pt x="475933" y="18090"/>
                </a:lnTo>
                <a:lnTo>
                  <a:pt x="473776" y="17598"/>
                </a:lnTo>
                <a:lnTo>
                  <a:pt x="471581" y="17106"/>
                </a:lnTo>
                <a:lnTo>
                  <a:pt x="469424" y="16765"/>
                </a:lnTo>
                <a:lnTo>
                  <a:pt x="467229" y="16500"/>
                </a:lnTo>
                <a:lnTo>
                  <a:pt x="465034" y="16311"/>
                </a:lnTo>
                <a:lnTo>
                  <a:pt x="462839" y="16160"/>
                </a:lnTo>
                <a:lnTo>
                  <a:pt x="460644" y="16122"/>
                </a:lnTo>
                <a:lnTo>
                  <a:pt x="458487" y="16160"/>
                </a:lnTo>
                <a:lnTo>
                  <a:pt x="456330" y="16311"/>
                </a:lnTo>
                <a:lnTo>
                  <a:pt x="454248" y="16500"/>
                </a:lnTo>
                <a:lnTo>
                  <a:pt x="452205" y="16803"/>
                </a:lnTo>
                <a:lnTo>
                  <a:pt x="450161" y="17144"/>
                </a:lnTo>
                <a:lnTo>
                  <a:pt x="448155" y="17636"/>
                </a:lnTo>
                <a:lnTo>
                  <a:pt x="446187" y="18128"/>
                </a:lnTo>
                <a:lnTo>
                  <a:pt x="444333" y="18771"/>
                </a:lnTo>
                <a:lnTo>
                  <a:pt x="442516" y="19452"/>
                </a:lnTo>
                <a:lnTo>
                  <a:pt x="440775" y="20247"/>
                </a:lnTo>
                <a:lnTo>
                  <a:pt x="439072" y="21155"/>
                </a:lnTo>
                <a:lnTo>
                  <a:pt x="437483" y="22063"/>
                </a:lnTo>
                <a:lnTo>
                  <a:pt x="435931" y="23123"/>
                </a:lnTo>
                <a:lnTo>
                  <a:pt x="434493" y="24258"/>
                </a:lnTo>
                <a:lnTo>
                  <a:pt x="432677" y="25961"/>
                </a:lnTo>
                <a:lnTo>
                  <a:pt x="430936" y="27702"/>
                </a:lnTo>
                <a:lnTo>
                  <a:pt x="429384" y="29594"/>
                </a:lnTo>
                <a:lnTo>
                  <a:pt x="427908" y="31525"/>
                </a:lnTo>
                <a:lnTo>
                  <a:pt x="426622" y="33568"/>
                </a:lnTo>
                <a:lnTo>
                  <a:pt x="425448" y="35687"/>
                </a:lnTo>
                <a:lnTo>
                  <a:pt x="424427" y="37807"/>
                </a:lnTo>
                <a:lnTo>
                  <a:pt x="423594" y="40040"/>
                </a:lnTo>
                <a:lnTo>
                  <a:pt x="422837" y="42310"/>
                </a:lnTo>
                <a:lnTo>
                  <a:pt x="422269" y="44581"/>
                </a:lnTo>
                <a:lnTo>
                  <a:pt x="421815" y="46889"/>
                </a:lnTo>
                <a:lnTo>
                  <a:pt x="421513" y="49198"/>
                </a:lnTo>
                <a:lnTo>
                  <a:pt x="421361" y="51506"/>
                </a:lnTo>
                <a:lnTo>
                  <a:pt x="421323" y="53777"/>
                </a:lnTo>
                <a:lnTo>
                  <a:pt x="421437" y="56048"/>
                </a:lnTo>
                <a:lnTo>
                  <a:pt x="421664" y="58281"/>
                </a:lnTo>
                <a:lnTo>
                  <a:pt x="422042" y="60476"/>
                </a:lnTo>
                <a:lnTo>
                  <a:pt x="422610" y="62595"/>
                </a:lnTo>
                <a:lnTo>
                  <a:pt x="423253" y="64676"/>
                </a:lnTo>
                <a:lnTo>
                  <a:pt x="424086" y="66682"/>
                </a:lnTo>
                <a:lnTo>
                  <a:pt x="425032" y="68612"/>
                </a:lnTo>
                <a:lnTo>
                  <a:pt x="426130" y="70429"/>
                </a:lnTo>
                <a:lnTo>
                  <a:pt x="427341" y="72132"/>
                </a:lnTo>
                <a:lnTo>
                  <a:pt x="428703" y="73721"/>
                </a:lnTo>
                <a:lnTo>
                  <a:pt x="430217" y="75235"/>
                </a:lnTo>
                <a:lnTo>
                  <a:pt x="431882" y="76559"/>
                </a:lnTo>
                <a:lnTo>
                  <a:pt x="433661" y="77770"/>
                </a:lnTo>
                <a:lnTo>
                  <a:pt x="435629" y="78830"/>
                </a:lnTo>
                <a:lnTo>
                  <a:pt x="437710" y="79663"/>
                </a:lnTo>
                <a:lnTo>
                  <a:pt x="439905" y="80382"/>
                </a:lnTo>
                <a:lnTo>
                  <a:pt x="442289" y="80874"/>
                </a:lnTo>
                <a:lnTo>
                  <a:pt x="444749" y="81214"/>
                </a:lnTo>
                <a:lnTo>
                  <a:pt x="446036" y="81290"/>
                </a:lnTo>
                <a:lnTo>
                  <a:pt x="447247" y="81252"/>
                </a:lnTo>
                <a:lnTo>
                  <a:pt x="448420" y="81101"/>
                </a:lnTo>
                <a:lnTo>
                  <a:pt x="449555" y="80912"/>
                </a:lnTo>
                <a:lnTo>
                  <a:pt x="450653" y="80647"/>
                </a:lnTo>
                <a:lnTo>
                  <a:pt x="451713" y="80306"/>
                </a:lnTo>
                <a:lnTo>
                  <a:pt x="452696" y="79890"/>
                </a:lnTo>
                <a:lnTo>
                  <a:pt x="453643" y="79436"/>
                </a:lnTo>
                <a:lnTo>
                  <a:pt x="454551" y="78906"/>
                </a:lnTo>
                <a:lnTo>
                  <a:pt x="455383" y="78338"/>
                </a:lnTo>
                <a:lnTo>
                  <a:pt x="456178" y="77695"/>
                </a:lnTo>
                <a:lnTo>
                  <a:pt x="456935" y="77014"/>
                </a:lnTo>
                <a:lnTo>
                  <a:pt x="457578" y="76295"/>
                </a:lnTo>
                <a:lnTo>
                  <a:pt x="458222" y="75538"/>
                </a:lnTo>
                <a:lnTo>
                  <a:pt x="458789" y="74743"/>
                </a:lnTo>
                <a:lnTo>
                  <a:pt x="459319" y="73910"/>
                </a:lnTo>
                <a:lnTo>
                  <a:pt x="459773" y="73116"/>
                </a:lnTo>
                <a:lnTo>
                  <a:pt x="460190" y="72245"/>
                </a:lnTo>
                <a:lnTo>
                  <a:pt x="460492" y="71375"/>
                </a:lnTo>
                <a:lnTo>
                  <a:pt x="460757" y="70504"/>
                </a:lnTo>
                <a:lnTo>
                  <a:pt x="460947" y="69596"/>
                </a:lnTo>
                <a:lnTo>
                  <a:pt x="461060" y="68726"/>
                </a:lnTo>
                <a:lnTo>
                  <a:pt x="461136" y="67817"/>
                </a:lnTo>
                <a:lnTo>
                  <a:pt x="461136" y="66947"/>
                </a:lnTo>
                <a:lnTo>
                  <a:pt x="461060" y="66077"/>
                </a:lnTo>
                <a:lnTo>
                  <a:pt x="460909" y="65206"/>
                </a:lnTo>
                <a:lnTo>
                  <a:pt x="460682" y="64411"/>
                </a:lnTo>
                <a:lnTo>
                  <a:pt x="460417" y="63579"/>
                </a:lnTo>
                <a:lnTo>
                  <a:pt x="460000" y="62822"/>
                </a:lnTo>
                <a:lnTo>
                  <a:pt x="459584" y="62103"/>
                </a:lnTo>
                <a:lnTo>
                  <a:pt x="459054" y="61346"/>
                </a:lnTo>
                <a:lnTo>
                  <a:pt x="458449" y="60665"/>
                </a:lnTo>
                <a:lnTo>
                  <a:pt x="457768" y="60097"/>
                </a:lnTo>
                <a:lnTo>
                  <a:pt x="457049" y="59529"/>
                </a:lnTo>
                <a:lnTo>
                  <a:pt x="456254" y="58962"/>
                </a:lnTo>
                <a:lnTo>
                  <a:pt x="455459" y="58432"/>
                </a:lnTo>
                <a:lnTo>
                  <a:pt x="454702" y="57902"/>
                </a:lnTo>
                <a:lnTo>
                  <a:pt x="453908" y="57334"/>
                </a:lnTo>
                <a:lnTo>
                  <a:pt x="453567" y="57032"/>
                </a:lnTo>
                <a:lnTo>
                  <a:pt x="453264" y="56767"/>
                </a:lnTo>
                <a:lnTo>
                  <a:pt x="452886" y="56464"/>
                </a:lnTo>
                <a:lnTo>
                  <a:pt x="452583" y="56161"/>
                </a:lnTo>
                <a:lnTo>
                  <a:pt x="452318" y="55821"/>
                </a:lnTo>
                <a:lnTo>
                  <a:pt x="452053" y="55480"/>
                </a:lnTo>
                <a:lnTo>
                  <a:pt x="451826" y="55139"/>
                </a:lnTo>
                <a:lnTo>
                  <a:pt x="451637" y="54761"/>
                </a:lnTo>
                <a:lnTo>
                  <a:pt x="451485" y="54345"/>
                </a:lnTo>
                <a:lnTo>
                  <a:pt x="451372" y="53928"/>
                </a:lnTo>
                <a:lnTo>
                  <a:pt x="451296" y="53474"/>
                </a:lnTo>
                <a:lnTo>
                  <a:pt x="451221" y="53020"/>
                </a:lnTo>
                <a:lnTo>
                  <a:pt x="451258" y="52528"/>
                </a:lnTo>
                <a:lnTo>
                  <a:pt x="451296" y="51998"/>
                </a:lnTo>
                <a:lnTo>
                  <a:pt x="451410" y="51469"/>
                </a:lnTo>
                <a:lnTo>
                  <a:pt x="451561" y="50863"/>
                </a:lnTo>
                <a:lnTo>
                  <a:pt x="451750" y="50258"/>
                </a:lnTo>
                <a:lnTo>
                  <a:pt x="452015" y="49576"/>
                </a:lnTo>
                <a:lnTo>
                  <a:pt x="452356" y="48933"/>
                </a:lnTo>
                <a:lnTo>
                  <a:pt x="452734" y="48176"/>
                </a:lnTo>
                <a:lnTo>
                  <a:pt x="453075" y="47798"/>
                </a:lnTo>
                <a:lnTo>
                  <a:pt x="453491" y="47457"/>
                </a:lnTo>
                <a:lnTo>
                  <a:pt x="453908" y="47192"/>
                </a:lnTo>
                <a:lnTo>
                  <a:pt x="454362" y="47003"/>
                </a:lnTo>
                <a:lnTo>
                  <a:pt x="454891" y="46889"/>
                </a:lnTo>
                <a:lnTo>
                  <a:pt x="455383" y="46814"/>
                </a:lnTo>
                <a:lnTo>
                  <a:pt x="455989" y="46814"/>
                </a:lnTo>
                <a:lnTo>
                  <a:pt x="456557" y="46852"/>
                </a:lnTo>
                <a:lnTo>
                  <a:pt x="457162" y="46965"/>
                </a:lnTo>
                <a:lnTo>
                  <a:pt x="457768" y="47079"/>
                </a:lnTo>
                <a:lnTo>
                  <a:pt x="458449" y="47268"/>
                </a:lnTo>
                <a:lnTo>
                  <a:pt x="459130" y="47457"/>
                </a:lnTo>
                <a:lnTo>
                  <a:pt x="459773" y="47760"/>
                </a:lnTo>
                <a:lnTo>
                  <a:pt x="460492" y="48063"/>
                </a:lnTo>
                <a:lnTo>
                  <a:pt x="461174" y="48365"/>
                </a:lnTo>
                <a:lnTo>
                  <a:pt x="461855" y="48744"/>
                </a:lnTo>
                <a:lnTo>
                  <a:pt x="462574" y="49122"/>
                </a:lnTo>
                <a:lnTo>
                  <a:pt x="463255" y="49539"/>
                </a:lnTo>
                <a:lnTo>
                  <a:pt x="463936" y="49993"/>
                </a:lnTo>
                <a:lnTo>
                  <a:pt x="464618" y="50409"/>
                </a:lnTo>
                <a:lnTo>
                  <a:pt x="465942" y="51355"/>
                </a:lnTo>
                <a:lnTo>
                  <a:pt x="467191" y="52339"/>
                </a:lnTo>
                <a:lnTo>
                  <a:pt x="468364" y="53323"/>
                </a:lnTo>
                <a:lnTo>
                  <a:pt x="469386" y="54307"/>
                </a:lnTo>
                <a:lnTo>
                  <a:pt x="469840" y="54799"/>
                </a:lnTo>
                <a:lnTo>
                  <a:pt x="470256" y="55253"/>
                </a:lnTo>
                <a:lnTo>
                  <a:pt x="470673" y="55707"/>
                </a:lnTo>
                <a:lnTo>
                  <a:pt x="471013" y="56161"/>
                </a:lnTo>
                <a:lnTo>
                  <a:pt x="471846" y="57259"/>
                </a:lnTo>
                <a:lnTo>
                  <a:pt x="472565" y="58470"/>
                </a:lnTo>
                <a:lnTo>
                  <a:pt x="473246" y="59719"/>
                </a:lnTo>
                <a:lnTo>
                  <a:pt x="473814" y="61043"/>
                </a:lnTo>
                <a:lnTo>
                  <a:pt x="474344" y="62443"/>
                </a:lnTo>
                <a:lnTo>
                  <a:pt x="474760" y="63882"/>
                </a:lnTo>
                <a:lnTo>
                  <a:pt x="475138" y="65357"/>
                </a:lnTo>
                <a:lnTo>
                  <a:pt x="475403" y="66909"/>
                </a:lnTo>
                <a:lnTo>
                  <a:pt x="475592" y="68423"/>
                </a:lnTo>
                <a:lnTo>
                  <a:pt x="475668" y="70012"/>
                </a:lnTo>
                <a:lnTo>
                  <a:pt x="475706" y="71640"/>
                </a:lnTo>
                <a:lnTo>
                  <a:pt x="475630" y="73229"/>
                </a:lnTo>
                <a:lnTo>
                  <a:pt x="475479" y="74819"/>
                </a:lnTo>
                <a:lnTo>
                  <a:pt x="475214" y="76446"/>
                </a:lnTo>
                <a:lnTo>
                  <a:pt x="474836" y="78035"/>
                </a:lnTo>
                <a:lnTo>
                  <a:pt x="474419" y="79625"/>
                </a:lnTo>
                <a:lnTo>
                  <a:pt x="473889" y="81214"/>
                </a:lnTo>
                <a:lnTo>
                  <a:pt x="473284" y="82728"/>
                </a:lnTo>
                <a:lnTo>
                  <a:pt x="472527" y="84204"/>
                </a:lnTo>
                <a:lnTo>
                  <a:pt x="471770" y="85642"/>
                </a:lnTo>
                <a:lnTo>
                  <a:pt x="470824" y="87042"/>
                </a:lnTo>
                <a:lnTo>
                  <a:pt x="469802" y="88443"/>
                </a:lnTo>
                <a:lnTo>
                  <a:pt x="468705" y="89691"/>
                </a:lnTo>
                <a:lnTo>
                  <a:pt x="467494" y="90902"/>
                </a:lnTo>
                <a:lnTo>
                  <a:pt x="466169" y="92038"/>
                </a:lnTo>
                <a:lnTo>
                  <a:pt x="464693" y="93060"/>
                </a:lnTo>
                <a:lnTo>
                  <a:pt x="463179" y="94006"/>
                </a:lnTo>
                <a:lnTo>
                  <a:pt x="461552" y="94876"/>
                </a:lnTo>
                <a:lnTo>
                  <a:pt x="459811" y="95633"/>
                </a:lnTo>
                <a:lnTo>
                  <a:pt x="457957" y="96239"/>
                </a:lnTo>
                <a:lnTo>
                  <a:pt x="455989" y="96731"/>
                </a:lnTo>
                <a:lnTo>
                  <a:pt x="453908" y="97147"/>
                </a:lnTo>
                <a:lnTo>
                  <a:pt x="452432" y="97336"/>
                </a:lnTo>
                <a:lnTo>
                  <a:pt x="450993" y="97450"/>
                </a:lnTo>
                <a:lnTo>
                  <a:pt x="449518" y="97525"/>
                </a:lnTo>
                <a:lnTo>
                  <a:pt x="448117" y="97563"/>
                </a:lnTo>
                <a:lnTo>
                  <a:pt x="446717" y="97563"/>
                </a:lnTo>
                <a:lnTo>
                  <a:pt x="445355" y="97525"/>
                </a:lnTo>
                <a:lnTo>
                  <a:pt x="443954" y="97412"/>
                </a:lnTo>
                <a:lnTo>
                  <a:pt x="442630" y="97298"/>
                </a:lnTo>
                <a:lnTo>
                  <a:pt x="441305" y="97109"/>
                </a:lnTo>
                <a:lnTo>
                  <a:pt x="439981" y="96882"/>
                </a:lnTo>
                <a:lnTo>
                  <a:pt x="438656" y="96617"/>
                </a:lnTo>
                <a:lnTo>
                  <a:pt x="437369" y="96314"/>
                </a:lnTo>
                <a:lnTo>
                  <a:pt x="436083" y="96011"/>
                </a:lnTo>
                <a:lnTo>
                  <a:pt x="434758" y="95671"/>
                </a:lnTo>
                <a:lnTo>
                  <a:pt x="433471" y="95255"/>
                </a:lnTo>
                <a:lnTo>
                  <a:pt x="432223" y="94876"/>
                </a:lnTo>
                <a:lnTo>
                  <a:pt x="432639" y="96995"/>
                </a:lnTo>
                <a:lnTo>
                  <a:pt x="432979" y="99115"/>
                </a:lnTo>
                <a:lnTo>
                  <a:pt x="433244" y="101234"/>
                </a:lnTo>
                <a:lnTo>
                  <a:pt x="433471" y="103391"/>
                </a:lnTo>
                <a:lnTo>
                  <a:pt x="433661" y="105510"/>
                </a:lnTo>
                <a:lnTo>
                  <a:pt x="433850" y="107630"/>
                </a:lnTo>
                <a:lnTo>
                  <a:pt x="433926" y="109711"/>
                </a:lnTo>
                <a:lnTo>
                  <a:pt x="433926" y="111793"/>
                </a:lnTo>
                <a:lnTo>
                  <a:pt x="433926" y="113874"/>
                </a:lnTo>
                <a:lnTo>
                  <a:pt x="433850" y="115918"/>
                </a:lnTo>
                <a:lnTo>
                  <a:pt x="433661" y="117961"/>
                </a:lnTo>
                <a:lnTo>
                  <a:pt x="433471" y="120005"/>
                </a:lnTo>
                <a:lnTo>
                  <a:pt x="433244" y="121973"/>
                </a:lnTo>
                <a:lnTo>
                  <a:pt x="432979" y="123979"/>
                </a:lnTo>
                <a:lnTo>
                  <a:pt x="432639" y="125946"/>
                </a:lnTo>
                <a:lnTo>
                  <a:pt x="432223" y="127877"/>
                </a:lnTo>
                <a:lnTo>
                  <a:pt x="431239" y="131888"/>
                </a:lnTo>
                <a:lnTo>
                  <a:pt x="430103" y="135786"/>
                </a:lnTo>
                <a:lnTo>
                  <a:pt x="428779" y="139533"/>
                </a:lnTo>
                <a:lnTo>
                  <a:pt x="427265" y="143166"/>
                </a:lnTo>
                <a:lnTo>
                  <a:pt x="425562" y="146723"/>
                </a:lnTo>
                <a:lnTo>
                  <a:pt x="423708" y="150167"/>
                </a:lnTo>
                <a:lnTo>
                  <a:pt x="421702" y="153459"/>
                </a:lnTo>
                <a:lnTo>
                  <a:pt x="419545" y="156600"/>
                </a:lnTo>
                <a:lnTo>
                  <a:pt x="417236" y="159704"/>
                </a:lnTo>
                <a:lnTo>
                  <a:pt x="414776" y="162618"/>
                </a:lnTo>
                <a:lnTo>
                  <a:pt x="412203" y="165456"/>
                </a:lnTo>
                <a:lnTo>
                  <a:pt x="409478" y="168143"/>
                </a:lnTo>
                <a:lnTo>
                  <a:pt x="406678" y="170716"/>
                </a:lnTo>
                <a:lnTo>
                  <a:pt x="403726" y="173176"/>
                </a:lnTo>
                <a:lnTo>
                  <a:pt x="400698" y="175485"/>
                </a:lnTo>
                <a:lnTo>
                  <a:pt x="397557" y="177718"/>
                </a:lnTo>
                <a:lnTo>
                  <a:pt x="394340" y="179799"/>
                </a:lnTo>
                <a:lnTo>
                  <a:pt x="391010" y="181691"/>
                </a:lnTo>
                <a:lnTo>
                  <a:pt x="387642" y="183546"/>
                </a:lnTo>
                <a:lnTo>
                  <a:pt x="384198" y="185211"/>
                </a:lnTo>
                <a:lnTo>
                  <a:pt x="380678" y="186762"/>
                </a:lnTo>
                <a:lnTo>
                  <a:pt x="377083" y="188201"/>
                </a:lnTo>
                <a:lnTo>
                  <a:pt x="373488" y="189487"/>
                </a:lnTo>
                <a:lnTo>
                  <a:pt x="369817" y="190660"/>
                </a:lnTo>
                <a:lnTo>
                  <a:pt x="366146" y="191644"/>
                </a:lnTo>
                <a:lnTo>
                  <a:pt x="362399" y="192553"/>
                </a:lnTo>
                <a:lnTo>
                  <a:pt x="358653" y="193347"/>
                </a:lnTo>
                <a:lnTo>
                  <a:pt x="354906" y="193953"/>
                </a:lnTo>
                <a:lnTo>
                  <a:pt x="351122" y="194445"/>
                </a:lnTo>
                <a:lnTo>
                  <a:pt x="347337" y="194785"/>
                </a:lnTo>
                <a:lnTo>
                  <a:pt x="343591" y="194975"/>
                </a:lnTo>
                <a:lnTo>
                  <a:pt x="339844" y="195050"/>
                </a:lnTo>
                <a:lnTo>
                  <a:pt x="334319" y="194823"/>
                </a:lnTo>
                <a:lnTo>
                  <a:pt x="328869" y="194294"/>
                </a:lnTo>
                <a:lnTo>
                  <a:pt x="323533" y="193537"/>
                </a:lnTo>
                <a:lnTo>
                  <a:pt x="318235" y="192515"/>
                </a:lnTo>
                <a:lnTo>
                  <a:pt x="313012" y="191266"/>
                </a:lnTo>
                <a:lnTo>
                  <a:pt x="307903" y="189790"/>
                </a:lnTo>
                <a:lnTo>
                  <a:pt x="302908" y="188163"/>
                </a:lnTo>
                <a:lnTo>
                  <a:pt x="297950" y="186308"/>
                </a:lnTo>
                <a:lnTo>
                  <a:pt x="293106" y="184303"/>
                </a:lnTo>
                <a:lnTo>
                  <a:pt x="288375" y="182221"/>
                </a:lnTo>
                <a:lnTo>
                  <a:pt x="283721" y="179913"/>
                </a:lnTo>
                <a:lnTo>
                  <a:pt x="279217" y="177528"/>
                </a:lnTo>
                <a:lnTo>
                  <a:pt x="274751" y="175031"/>
                </a:lnTo>
                <a:lnTo>
                  <a:pt x="270437" y="172382"/>
                </a:lnTo>
                <a:lnTo>
                  <a:pt x="266274" y="169732"/>
                </a:lnTo>
                <a:lnTo>
                  <a:pt x="262149" y="167008"/>
                </a:lnTo>
                <a:lnTo>
                  <a:pt x="258176" y="164283"/>
                </a:lnTo>
                <a:lnTo>
                  <a:pt x="254315" y="161445"/>
                </a:lnTo>
                <a:lnTo>
                  <a:pt x="250569" y="158644"/>
                </a:lnTo>
                <a:lnTo>
                  <a:pt x="246974" y="155844"/>
                </a:lnTo>
                <a:lnTo>
                  <a:pt x="243492" y="153043"/>
                </a:lnTo>
                <a:lnTo>
                  <a:pt x="240124" y="150280"/>
                </a:lnTo>
                <a:lnTo>
                  <a:pt x="236907" y="147593"/>
                </a:lnTo>
                <a:lnTo>
                  <a:pt x="233841" y="144944"/>
                </a:lnTo>
                <a:lnTo>
                  <a:pt x="228089" y="139873"/>
                </a:lnTo>
                <a:lnTo>
                  <a:pt x="222904" y="135332"/>
                </a:lnTo>
                <a:lnTo>
                  <a:pt x="220558" y="133213"/>
                </a:lnTo>
                <a:lnTo>
                  <a:pt x="218325" y="131245"/>
                </a:lnTo>
                <a:lnTo>
                  <a:pt x="216282" y="129466"/>
                </a:lnTo>
                <a:lnTo>
                  <a:pt x="214389" y="127877"/>
                </a:lnTo>
                <a:lnTo>
                  <a:pt x="211665" y="125795"/>
                </a:lnTo>
                <a:lnTo>
                  <a:pt x="208864" y="123751"/>
                </a:lnTo>
                <a:lnTo>
                  <a:pt x="205950" y="121746"/>
                </a:lnTo>
                <a:lnTo>
                  <a:pt x="202960" y="119891"/>
                </a:lnTo>
                <a:lnTo>
                  <a:pt x="199857" y="118075"/>
                </a:lnTo>
                <a:lnTo>
                  <a:pt x="196716" y="116410"/>
                </a:lnTo>
                <a:lnTo>
                  <a:pt x="193461" y="114744"/>
                </a:lnTo>
                <a:lnTo>
                  <a:pt x="190207" y="113269"/>
                </a:lnTo>
                <a:lnTo>
                  <a:pt x="186839" y="111868"/>
                </a:lnTo>
                <a:lnTo>
                  <a:pt x="183433" y="110619"/>
                </a:lnTo>
                <a:lnTo>
                  <a:pt x="179951" y="109446"/>
                </a:lnTo>
                <a:lnTo>
                  <a:pt x="176431" y="108424"/>
                </a:lnTo>
                <a:lnTo>
                  <a:pt x="172836" y="107554"/>
                </a:lnTo>
                <a:lnTo>
                  <a:pt x="169241" y="106835"/>
                </a:lnTo>
                <a:lnTo>
                  <a:pt x="165608" y="106229"/>
                </a:lnTo>
                <a:lnTo>
                  <a:pt x="161937" y="105813"/>
                </a:lnTo>
                <a:lnTo>
                  <a:pt x="158228" y="105548"/>
                </a:lnTo>
                <a:lnTo>
                  <a:pt x="154481" y="105473"/>
                </a:lnTo>
                <a:lnTo>
                  <a:pt x="150773" y="105548"/>
                </a:lnTo>
                <a:lnTo>
                  <a:pt x="147026" y="105813"/>
                </a:lnTo>
                <a:lnTo>
                  <a:pt x="143279" y="106267"/>
                </a:lnTo>
                <a:lnTo>
                  <a:pt x="139457" y="106911"/>
                </a:lnTo>
                <a:lnTo>
                  <a:pt x="135711" y="107781"/>
                </a:lnTo>
                <a:lnTo>
                  <a:pt x="131964" y="108841"/>
                </a:lnTo>
                <a:lnTo>
                  <a:pt x="128217" y="110127"/>
                </a:lnTo>
                <a:lnTo>
                  <a:pt x="124471" y="111603"/>
                </a:lnTo>
                <a:lnTo>
                  <a:pt x="120762" y="113306"/>
                </a:lnTo>
                <a:lnTo>
                  <a:pt x="117091" y="115312"/>
                </a:lnTo>
                <a:lnTo>
                  <a:pt x="113420" y="117507"/>
                </a:lnTo>
                <a:lnTo>
                  <a:pt x="109787" y="119967"/>
                </a:lnTo>
                <a:lnTo>
                  <a:pt x="106192" y="122654"/>
                </a:lnTo>
                <a:lnTo>
                  <a:pt x="102634" y="125644"/>
                </a:lnTo>
                <a:lnTo>
                  <a:pt x="100591" y="127347"/>
                </a:lnTo>
                <a:lnTo>
                  <a:pt x="98434" y="129050"/>
                </a:lnTo>
                <a:lnTo>
                  <a:pt x="96201" y="130828"/>
                </a:lnTo>
                <a:lnTo>
                  <a:pt x="93892" y="132569"/>
                </a:lnTo>
                <a:lnTo>
                  <a:pt x="91508" y="134348"/>
                </a:lnTo>
                <a:lnTo>
                  <a:pt x="89086" y="136089"/>
                </a:lnTo>
                <a:lnTo>
                  <a:pt x="86588" y="137867"/>
                </a:lnTo>
                <a:lnTo>
                  <a:pt x="84091" y="139570"/>
                </a:lnTo>
                <a:lnTo>
                  <a:pt x="81517" y="141273"/>
                </a:lnTo>
                <a:lnTo>
                  <a:pt x="78944" y="142901"/>
                </a:lnTo>
                <a:lnTo>
                  <a:pt x="76257" y="144528"/>
                </a:lnTo>
                <a:lnTo>
                  <a:pt x="73608" y="146118"/>
                </a:lnTo>
                <a:lnTo>
                  <a:pt x="70959" y="147631"/>
                </a:lnTo>
                <a:lnTo>
                  <a:pt x="68234" y="149069"/>
                </a:lnTo>
                <a:lnTo>
                  <a:pt x="65547" y="150470"/>
                </a:lnTo>
                <a:lnTo>
                  <a:pt x="62860" y="151794"/>
                </a:lnTo>
                <a:lnTo>
                  <a:pt x="60135" y="153043"/>
                </a:lnTo>
                <a:lnTo>
                  <a:pt x="57486" y="154178"/>
                </a:lnTo>
                <a:lnTo>
                  <a:pt x="54799" y="155238"/>
                </a:lnTo>
                <a:lnTo>
                  <a:pt x="52150" y="156222"/>
                </a:lnTo>
                <a:lnTo>
                  <a:pt x="49501" y="157092"/>
                </a:lnTo>
                <a:lnTo>
                  <a:pt x="46927" y="157774"/>
                </a:lnTo>
                <a:lnTo>
                  <a:pt x="44392" y="158417"/>
                </a:lnTo>
                <a:lnTo>
                  <a:pt x="41856" y="158909"/>
                </a:lnTo>
                <a:lnTo>
                  <a:pt x="39358" y="159250"/>
                </a:lnTo>
                <a:lnTo>
                  <a:pt x="36974" y="159514"/>
                </a:lnTo>
                <a:lnTo>
                  <a:pt x="34628" y="159590"/>
                </a:lnTo>
                <a:lnTo>
                  <a:pt x="32319" y="159477"/>
                </a:lnTo>
                <a:lnTo>
                  <a:pt x="30124" y="159212"/>
                </a:lnTo>
                <a:lnTo>
                  <a:pt x="27967" y="158833"/>
                </a:lnTo>
                <a:lnTo>
                  <a:pt x="25924" y="158266"/>
                </a:lnTo>
                <a:lnTo>
                  <a:pt x="23956" y="157471"/>
                </a:lnTo>
                <a:lnTo>
                  <a:pt x="26491" y="157357"/>
                </a:lnTo>
                <a:lnTo>
                  <a:pt x="28989" y="157130"/>
                </a:lnTo>
                <a:lnTo>
                  <a:pt x="31487" y="156828"/>
                </a:lnTo>
                <a:lnTo>
                  <a:pt x="33984" y="156487"/>
                </a:lnTo>
                <a:lnTo>
                  <a:pt x="36369" y="156071"/>
                </a:lnTo>
                <a:lnTo>
                  <a:pt x="38753" y="155579"/>
                </a:lnTo>
                <a:lnTo>
                  <a:pt x="41137" y="155049"/>
                </a:lnTo>
                <a:lnTo>
                  <a:pt x="43446" y="154443"/>
                </a:lnTo>
                <a:lnTo>
                  <a:pt x="45754" y="153800"/>
                </a:lnTo>
                <a:lnTo>
                  <a:pt x="48025" y="153043"/>
                </a:lnTo>
                <a:lnTo>
                  <a:pt x="50258" y="152286"/>
                </a:lnTo>
                <a:lnTo>
                  <a:pt x="52453" y="151454"/>
                </a:lnTo>
                <a:lnTo>
                  <a:pt x="54648" y="150583"/>
                </a:lnTo>
                <a:lnTo>
                  <a:pt x="56767" y="149637"/>
                </a:lnTo>
                <a:lnTo>
                  <a:pt x="58886" y="148691"/>
                </a:lnTo>
                <a:lnTo>
                  <a:pt x="61005" y="147669"/>
                </a:lnTo>
                <a:lnTo>
                  <a:pt x="63087" y="146610"/>
                </a:lnTo>
                <a:lnTo>
                  <a:pt x="65130" y="145512"/>
                </a:lnTo>
                <a:lnTo>
                  <a:pt x="67136" y="144339"/>
                </a:lnTo>
                <a:lnTo>
                  <a:pt x="69142" y="143166"/>
                </a:lnTo>
                <a:lnTo>
                  <a:pt x="71110" y="141955"/>
                </a:lnTo>
                <a:lnTo>
                  <a:pt x="73078" y="140706"/>
                </a:lnTo>
                <a:lnTo>
                  <a:pt x="74970" y="139419"/>
                </a:lnTo>
                <a:lnTo>
                  <a:pt x="76862" y="138132"/>
                </a:lnTo>
                <a:lnTo>
                  <a:pt x="78755" y="136770"/>
                </a:lnTo>
                <a:lnTo>
                  <a:pt x="80571" y="135408"/>
                </a:lnTo>
                <a:lnTo>
                  <a:pt x="82425" y="134007"/>
                </a:lnTo>
                <a:lnTo>
                  <a:pt x="84204" y="132569"/>
                </a:lnTo>
                <a:lnTo>
                  <a:pt x="86021" y="131169"/>
                </a:lnTo>
                <a:lnTo>
                  <a:pt x="87762" y="129693"/>
                </a:lnTo>
                <a:lnTo>
                  <a:pt x="89502" y="128255"/>
                </a:lnTo>
                <a:lnTo>
                  <a:pt x="91205" y="126741"/>
                </a:lnTo>
                <a:lnTo>
                  <a:pt x="95141" y="123335"/>
                </a:lnTo>
                <a:lnTo>
                  <a:pt x="99077" y="119967"/>
                </a:lnTo>
                <a:lnTo>
                  <a:pt x="101083" y="118264"/>
                </a:lnTo>
                <a:lnTo>
                  <a:pt x="103126" y="116637"/>
                </a:lnTo>
                <a:lnTo>
                  <a:pt x="105170" y="115009"/>
                </a:lnTo>
                <a:lnTo>
                  <a:pt x="107214" y="113420"/>
                </a:lnTo>
                <a:lnTo>
                  <a:pt x="109295" y="111868"/>
                </a:lnTo>
                <a:lnTo>
                  <a:pt x="111414" y="110317"/>
                </a:lnTo>
                <a:lnTo>
                  <a:pt x="113534" y="108841"/>
                </a:lnTo>
                <a:lnTo>
                  <a:pt x="115653" y="107365"/>
                </a:lnTo>
                <a:lnTo>
                  <a:pt x="117810" y="106002"/>
                </a:lnTo>
                <a:lnTo>
                  <a:pt x="119929" y="104640"/>
                </a:lnTo>
                <a:lnTo>
                  <a:pt x="122124" y="103353"/>
                </a:lnTo>
                <a:lnTo>
                  <a:pt x="124282" y="102142"/>
                </a:lnTo>
                <a:lnTo>
                  <a:pt x="126514" y="100969"/>
                </a:lnTo>
                <a:lnTo>
                  <a:pt x="128709" y="99834"/>
                </a:lnTo>
                <a:lnTo>
                  <a:pt x="130942" y="98812"/>
                </a:lnTo>
                <a:lnTo>
                  <a:pt x="133175" y="97866"/>
                </a:lnTo>
                <a:lnTo>
                  <a:pt x="135446" y="96995"/>
                </a:lnTo>
                <a:lnTo>
                  <a:pt x="137678" y="96201"/>
                </a:lnTo>
                <a:lnTo>
                  <a:pt x="139949" y="95482"/>
                </a:lnTo>
                <a:lnTo>
                  <a:pt x="142258" y="94876"/>
                </a:lnTo>
                <a:lnTo>
                  <a:pt x="144528" y="94346"/>
                </a:lnTo>
                <a:lnTo>
                  <a:pt x="146837" y="93930"/>
                </a:lnTo>
                <a:lnTo>
                  <a:pt x="149145" y="93627"/>
                </a:lnTo>
                <a:lnTo>
                  <a:pt x="151454" y="93438"/>
                </a:lnTo>
                <a:lnTo>
                  <a:pt x="153800" y="93325"/>
                </a:lnTo>
                <a:lnTo>
                  <a:pt x="156109" y="93362"/>
                </a:lnTo>
                <a:lnTo>
                  <a:pt x="158455" y="93476"/>
                </a:lnTo>
                <a:lnTo>
                  <a:pt x="160802" y="93741"/>
                </a:lnTo>
                <a:lnTo>
                  <a:pt x="164208" y="94081"/>
                </a:lnTo>
                <a:lnTo>
                  <a:pt x="167538" y="94611"/>
                </a:lnTo>
                <a:lnTo>
                  <a:pt x="170830" y="95179"/>
                </a:lnTo>
                <a:lnTo>
                  <a:pt x="174009" y="95936"/>
                </a:lnTo>
                <a:lnTo>
                  <a:pt x="177188" y="96731"/>
                </a:lnTo>
                <a:lnTo>
                  <a:pt x="180329" y="97639"/>
                </a:lnTo>
                <a:lnTo>
                  <a:pt x="183433" y="98661"/>
                </a:lnTo>
                <a:lnTo>
                  <a:pt x="186460" y="99758"/>
                </a:lnTo>
                <a:lnTo>
                  <a:pt x="189450" y="100969"/>
                </a:lnTo>
                <a:lnTo>
                  <a:pt x="192402" y="102218"/>
                </a:lnTo>
                <a:lnTo>
                  <a:pt x="195354" y="103580"/>
                </a:lnTo>
                <a:lnTo>
                  <a:pt x="198268" y="104981"/>
                </a:lnTo>
                <a:lnTo>
                  <a:pt x="201106" y="106532"/>
                </a:lnTo>
                <a:lnTo>
                  <a:pt x="203906" y="108084"/>
                </a:lnTo>
                <a:lnTo>
                  <a:pt x="206745" y="109673"/>
                </a:lnTo>
                <a:lnTo>
                  <a:pt x="209545" y="111376"/>
                </a:lnTo>
                <a:lnTo>
                  <a:pt x="212308" y="113117"/>
                </a:lnTo>
                <a:lnTo>
                  <a:pt x="215071" y="114896"/>
                </a:lnTo>
                <a:lnTo>
                  <a:pt x="217833" y="116712"/>
                </a:lnTo>
                <a:lnTo>
                  <a:pt x="220520" y="118605"/>
                </a:lnTo>
                <a:lnTo>
                  <a:pt x="223245" y="120497"/>
                </a:lnTo>
                <a:lnTo>
                  <a:pt x="225970" y="122427"/>
                </a:lnTo>
                <a:lnTo>
                  <a:pt x="228657" y="124395"/>
                </a:lnTo>
                <a:lnTo>
                  <a:pt x="231344" y="126363"/>
                </a:lnTo>
                <a:lnTo>
                  <a:pt x="236756" y="130450"/>
                </a:lnTo>
                <a:lnTo>
                  <a:pt x="242205" y="134499"/>
                </a:lnTo>
                <a:lnTo>
                  <a:pt x="247655" y="138586"/>
                </a:lnTo>
                <a:lnTo>
                  <a:pt x="253180" y="142712"/>
                </a:lnTo>
                <a:lnTo>
                  <a:pt x="256245" y="144982"/>
                </a:lnTo>
                <a:lnTo>
                  <a:pt x="259462" y="147291"/>
                </a:lnTo>
                <a:lnTo>
                  <a:pt x="262793" y="149637"/>
                </a:lnTo>
                <a:lnTo>
                  <a:pt x="266236" y="152021"/>
                </a:lnTo>
                <a:lnTo>
                  <a:pt x="269794" y="154405"/>
                </a:lnTo>
                <a:lnTo>
                  <a:pt x="273465" y="156752"/>
                </a:lnTo>
                <a:lnTo>
                  <a:pt x="277249" y="159136"/>
                </a:lnTo>
                <a:lnTo>
                  <a:pt x="281185" y="161445"/>
                </a:lnTo>
                <a:lnTo>
                  <a:pt x="285159" y="163677"/>
                </a:lnTo>
                <a:lnTo>
                  <a:pt x="289284" y="165872"/>
                </a:lnTo>
                <a:lnTo>
                  <a:pt x="293409" y="167954"/>
                </a:lnTo>
                <a:lnTo>
                  <a:pt x="297685" y="169922"/>
                </a:lnTo>
                <a:lnTo>
                  <a:pt x="302037" y="171814"/>
                </a:lnTo>
                <a:lnTo>
                  <a:pt x="306465" y="173555"/>
                </a:lnTo>
                <a:lnTo>
                  <a:pt x="310931" y="175144"/>
                </a:lnTo>
                <a:lnTo>
                  <a:pt x="315472" y="176582"/>
                </a:lnTo>
                <a:lnTo>
                  <a:pt x="320089" y="177793"/>
                </a:lnTo>
                <a:lnTo>
                  <a:pt x="324744" y="178853"/>
                </a:lnTo>
                <a:lnTo>
                  <a:pt x="329437" y="179648"/>
                </a:lnTo>
                <a:lnTo>
                  <a:pt x="334167" y="180291"/>
                </a:lnTo>
                <a:lnTo>
                  <a:pt x="338936" y="180632"/>
                </a:lnTo>
                <a:lnTo>
                  <a:pt x="343704" y="180745"/>
                </a:lnTo>
                <a:lnTo>
                  <a:pt x="348548" y="180594"/>
                </a:lnTo>
                <a:lnTo>
                  <a:pt x="353430" y="180140"/>
                </a:lnTo>
                <a:lnTo>
                  <a:pt x="358274" y="179383"/>
                </a:lnTo>
                <a:lnTo>
                  <a:pt x="363156" y="178323"/>
                </a:lnTo>
                <a:lnTo>
                  <a:pt x="368000" y="176923"/>
                </a:lnTo>
                <a:lnTo>
                  <a:pt x="372920" y="175182"/>
                </a:lnTo>
                <a:lnTo>
                  <a:pt x="377764" y="173025"/>
                </a:lnTo>
                <a:lnTo>
                  <a:pt x="382646" y="170527"/>
                </a:lnTo>
                <a:lnTo>
                  <a:pt x="387490" y="167613"/>
                </a:lnTo>
                <a:lnTo>
                  <a:pt x="392297" y="164321"/>
                </a:lnTo>
                <a:lnTo>
                  <a:pt x="394719" y="162542"/>
                </a:lnTo>
                <a:lnTo>
                  <a:pt x="397027" y="160612"/>
                </a:lnTo>
                <a:lnTo>
                  <a:pt x="399260" y="158568"/>
                </a:lnTo>
                <a:lnTo>
                  <a:pt x="401304" y="156373"/>
                </a:lnTo>
                <a:lnTo>
                  <a:pt x="403309" y="154103"/>
                </a:lnTo>
                <a:lnTo>
                  <a:pt x="405202" y="151681"/>
                </a:lnTo>
                <a:lnTo>
                  <a:pt x="406942" y="149183"/>
                </a:lnTo>
                <a:lnTo>
                  <a:pt x="408645" y="146610"/>
                </a:lnTo>
                <a:lnTo>
                  <a:pt x="410159" y="143960"/>
                </a:lnTo>
                <a:lnTo>
                  <a:pt x="411597" y="141160"/>
                </a:lnTo>
                <a:lnTo>
                  <a:pt x="412922" y="138359"/>
                </a:lnTo>
                <a:lnTo>
                  <a:pt x="414095" y="135483"/>
                </a:lnTo>
                <a:lnTo>
                  <a:pt x="415193" y="132531"/>
                </a:lnTo>
                <a:lnTo>
                  <a:pt x="416139" y="129542"/>
                </a:lnTo>
                <a:lnTo>
                  <a:pt x="416971" y="126514"/>
                </a:lnTo>
                <a:lnTo>
                  <a:pt x="417690" y="123487"/>
                </a:lnTo>
                <a:lnTo>
                  <a:pt x="418258" y="120383"/>
                </a:lnTo>
                <a:lnTo>
                  <a:pt x="418712" y="117318"/>
                </a:lnTo>
                <a:lnTo>
                  <a:pt x="419053" y="114177"/>
                </a:lnTo>
                <a:lnTo>
                  <a:pt x="419204" y="111074"/>
                </a:lnTo>
                <a:lnTo>
                  <a:pt x="419280" y="108008"/>
                </a:lnTo>
                <a:lnTo>
                  <a:pt x="419204" y="104905"/>
                </a:lnTo>
                <a:lnTo>
                  <a:pt x="418977" y="101877"/>
                </a:lnTo>
                <a:lnTo>
                  <a:pt x="418599" y="98812"/>
                </a:lnTo>
                <a:lnTo>
                  <a:pt x="418107" y="95860"/>
                </a:lnTo>
                <a:lnTo>
                  <a:pt x="417463" y="92870"/>
                </a:lnTo>
                <a:lnTo>
                  <a:pt x="416706" y="89994"/>
                </a:lnTo>
                <a:lnTo>
                  <a:pt x="415760" y="87194"/>
                </a:lnTo>
                <a:lnTo>
                  <a:pt x="414701" y="84393"/>
                </a:lnTo>
                <a:lnTo>
                  <a:pt x="413452" y="81744"/>
                </a:lnTo>
                <a:lnTo>
                  <a:pt x="412089" y="79133"/>
                </a:lnTo>
                <a:lnTo>
                  <a:pt x="410538" y="76635"/>
                </a:lnTo>
                <a:lnTo>
                  <a:pt x="409440" y="75273"/>
                </a:lnTo>
                <a:lnTo>
                  <a:pt x="408229" y="73986"/>
                </a:lnTo>
                <a:lnTo>
                  <a:pt x="406905" y="72699"/>
                </a:lnTo>
                <a:lnTo>
                  <a:pt x="405542" y="71488"/>
                </a:lnTo>
                <a:lnTo>
                  <a:pt x="404066" y="70391"/>
                </a:lnTo>
                <a:lnTo>
                  <a:pt x="402515" y="69331"/>
                </a:lnTo>
                <a:lnTo>
                  <a:pt x="400925" y="68309"/>
                </a:lnTo>
                <a:lnTo>
                  <a:pt x="399260" y="67325"/>
                </a:lnTo>
                <a:lnTo>
                  <a:pt x="397519" y="66417"/>
                </a:lnTo>
                <a:lnTo>
                  <a:pt x="395740" y="65622"/>
                </a:lnTo>
                <a:lnTo>
                  <a:pt x="393924" y="64828"/>
                </a:lnTo>
                <a:lnTo>
                  <a:pt x="392070" y="64109"/>
                </a:lnTo>
                <a:lnTo>
                  <a:pt x="390177" y="63503"/>
                </a:lnTo>
                <a:lnTo>
                  <a:pt x="388247" y="62898"/>
                </a:lnTo>
                <a:lnTo>
                  <a:pt x="386279" y="62406"/>
                </a:lnTo>
                <a:lnTo>
                  <a:pt x="384349" y="61989"/>
                </a:lnTo>
                <a:lnTo>
                  <a:pt x="382343" y="61611"/>
                </a:lnTo>
                <a:lnTo>
                  <a:pt x="380338" y="61308"/>
                </a:lnTo>
                <a:lnTo>
                  <a:pt x="378332" y="61119"/>
                </a:lnTo>
                <a:lnTo>
                  <a:pt x="376364" y="60968"/>
                </a:lnTo>
                <a:lnTo>
                  <a:pt x="374396" y="60892"/>
                </a:lnTo>
                <a:lnTo>
                  <a:pt x="372390" y="60892"/>
                </a:lnTo>
                <a:lnTo>
                  <a:pt x="370422" y="60968"/>
                </a:lnTo>
                <a:lnTo>
                  <a:pt x="368530" y="61119"/>
                </a:lnTo>
                <a:lnTo>
                  <a:pt x="366638" y="61346"/>
                </a:lnTo>
                <a:lnTo>
                  <a:pt x="364746" y="61649"/>
                </a:lnTo>
                <a:lnTo>
                  <a:pt x="362967" y="62065"/>
                </a:lnTo>
                <a:lnTo>
                  <a:pt x="361151" y="62519"/>
                </a:lnTo>
                <a:lnTo>
                  <a:pt x="359448" y="63049"/>
                </a:lnTo>
                <a:lnTo>
                  <a:pt x="357782" y="63730"/>
                </a:lnTo>
                <a:lnTo>
                  <a:pt x="356193" y="64449"/>
                </a:lnTo>
                <a:lnTo>
                  <a:pt x="354679" y="65244"/>
                </a:lnTo>
                <a:lnTo>
                  <a:pt x="352484" y="66682"/>
                </a:lnTo>
                <a:lnTo>
                  <a:pt x="350441" y="68234"/>
                </a:lnTo>
                <a:lnTo>
                  <a:pt x="348510" y="69861"/>
                </a:lnTo>
                <a:lnTo>
                  <a:pt x="346770" y="71602"/>
                </a:lnTo>
                <a:lnTo>
                  <a:pt x="345104" y="73343"/>
                </a:lnTo>
                <a:lnTo>
                  <a:pt x="343629" y="75235"/>
                </a:lnTo>
                <a:lnTo>
                  <a:pt x="342266" y="77127"/>
                </a:lnTo>
                <a:lnTo>
                  <a:pt x="341055" y="79095"/>
                </a:lnTo>
                <a:lnTo>
                  <a:pt x="339958" y="81063"/>
                </a:lnTo>
                <a:lnTo>
                  <a:pt x="339011" y="83107"/>
                </a:lnTo>
                <a:lnTo>
                  <a:pt x="338217" y="85188"/>
                </a:lnTo>
                <a:lnTo>
                  <a:pt x="337573" y="87269"/>
                </a:lnTo>
                <a:lnTo>
                  <a:pt x="337044" y="89313"/>
                </a:lnTo>
                <a:lnTo>
                  <a:pt x="336703" y="91432"/>
                </a:lnTo>
                <a:lnTo>
                  <a:pt x="336476" y="93514"/>
                </a:lnTo>
                <a:lnTo>
                  <a:pt x="336400" y="95595"/>
                </a:lnTo>
                <a:lnTo>
                  <a:pt x="336476" y="97601"/>
                </a:lnTo>
                <a:lnTo>
                  <a:pt x="336703" y="99607"/>
                </a:lnTo>
                <a:lnTo>
                  <a:pt x="337044" y="101612"/>
                </a:lnTo>
                <a:lnTo>
                  <a:pt x="337611" y="103505"/>
                </a:lnTo>
                <a:lnTo>
                  <a:pt x="338255" y="105397"/>
                </a:lnTo>
                <a:lnTo>
                  <a:pt x="339087" y="107176"/>
                </a:lnTo>
                <a:lnTo>
                  <a:pt x="340071" y="108916"/>
                </a:lnTo>
                <a:lnTo>
                  <a:pt x="341169" y="110582"/>
                </a:lnTo>
                <a:lnTo>
                  <a:pt x="342455" y="112133"/>
                </a:lnTo>
                <a:lnTo>
                  <a:pt x="343893" y="113571"/>
                </a:lnTo>
                <a:lnTo>
                  <a:pt x="345483" y="114972"/>
                </a:lnTo>
                <a:lnTo>
                  <a:pt x="347224" y="116220"/>
                </a:lnTo>
                <a:lnTo>
                  <a:pt x="349154" y="117356"/>
                </a:lnTo>
                <a:lnTo>
                  <a:pt x="351197" y="118302"/>
                </a:lnTo>
                <a:lnTo>
                  <a:pt x="353430" y="119210"/>
                </a:lnTo>
                <a:lnTo>
                  <a:pt x="355814" y="119929"/>
                </a:lnTo>
                <a:lnTo>
                  <a:pt x="357063" y="120194"/>
                </a:lnTo>
                <a:lnTo>
                  <a:pt x="358312" y="120345"/>
                </a:lnTo>
                <a:lnTo>
                  <a:pt x="359523" y="120421"/>
                </a:lnTo>
                <a:lnTo>
                  <a:pt x="360696" y="120421"/>
                </a:lnTo>
                <a:lnTo>
                  <a:pt x="361832" y="120345"/>
                </a:lnTo>
                <a:lnTo>
                  <a:pt x="362967" y="120194"/>
                </a:lnTo>
                <a:lnTo>
                  <a:pt x="364027" y="119967"/>
                </a:lnTo>
                <a:lnTo>
                  <a:pt x="365049" y="119664"/>
                </a:lnTo>
                <a:lnTo>
                  <a:pt x="366070" y="119248"/>
                </a:lnTo>
                <a:lnTo>
                  <a:pt x="366979" y="118794"/>
                </a:lnTo>
                <a:lnTo>
                  <a:pt x="367887" y="118302"/>
                </a:lnTo>
                <a:lnTo>
                  <a:pt x="368757" y="117734"/>
                </a:lnTo>
                <a:lnTo>
                  <a:pt x="369552" y="117129"/>
                </a:lnTo>
                <a:lnTo>
                  <a:pt x="370271" y="116485"/>
                </a:lnTo>
                <a:lnTo>
                  <a:pt x="370990" y="115804"/>
                </a:lnTo>
                <a:lnTo>
                  <a:pt x="371633" y="115085"/>
                </a:lnTo>
                <a:lnTo>
                  <a:pt x="372239" y="114290"/>
                </a:lnTo>
                <a:lnTo>
                  <a:pt x="372731" y="113496"/>
                </a:lnTo>
                <a:lnTo>
                  <a:pt x="373223" y="112701"/>
                </a:lnTo>
                <a:lnTo>
                  <a:pt x="373601" y="111868"/>
                </a:lnTo>
                <a:lnTo>
                  <a:pt x="373980" y="110998"/>
                </a:lnTo>
                <a:lnTo>
                  <a:pt x="374245" y="110165"/>
                </a:lnTo>
                <a:lnTo>
                  <a:pt x="374434" y="109257"/>
                </a:lnTo>
                <a:lnTo>
                  <a:pt x="374585" y="108387"/>
                </a:lnTo>
                <a:lnTo>
                  <a:pt x="374623" y="107478"/>
                </a:lnTo>
                <a:lnTo>
                  <a:pt x="374623" y="106646"/>
                </a:lnTo>
                <a:lnTo>
                  <a:pt x="374548" y="105738"/>
                </a:lnTo>
                <a:lnTo>
                  <a:pt x="374396" y="104905"/>
                </a:lnTo>
                <a:lnTo>
                  <a:pt x="374131" y="104072"/>
                </a:lnTo>
                <a:lnTo>
                  <a:pt x="373791" y="103240"/>
                </a:lnTo>
                <a:lnTo>
                  <a:pt x="373412" y="102445"/>
                </a:lnTo>
                <a:lnTo>
                  <a:pt x="372920" y="101688"/>
                </a:lnTo>
                <a:lnTo>
                  <a:pt x="371520" y="100477"/>
                </a:lnTo>
                <a:lnTo>
                  <a:pt x="370120" y="99266"/>
                </a:lnTo>
                <a:lnTo>
                  <a:pt x="369476" y="98661"/>
                </a:lnTo>
                <a:lnTo>
                  <a:pt x="368833" y="98055"/>
                </a:lnTo>
                <a:lnTo>
                  <a:pt x="368530" y="97714"/>
                </a:lnTo>
                <a:lnTo>
                  <a:pt x="368265" y="97374"/>
                </a:lnTo>
                <a:lnTo>
                  <a:pt x="368000" y="97071"/>
                </a:lnTo>
                <a:lnTo>
                  <a:pt x="367773" y="96693"/>
                </a:lnTo>
                <a:lnTo>
                  <a:pt x="367584" y="96352"/>
                </a:lnTo>
                <a:lnTo>
                  <a:pt x="367433" y="96011"/>
                </a:lnTo>
                <a:lnTo>
                  <a:pt x="367281" y="95633"/>
                </a:lnTo>
                <a:lnTo>
                  <a:pt x="367168" y="95217"/>
                </a:lnTo>
                <a:lnTo>
                  <a:pt x="367130" y="94838"/>
                </a:lnTo>
                <a:lnTo>
                  <a:pt x="367092" y="94422"/>
                </a:lnTo>
                <a:lnTo>
                  <a:pt x="367092" y="93968"/>
                </a:lnTo>
                <a:lnTo>
                  <a:pt x="367168" y="93514"/>
                </a:lnTo>
                <a:lnTo>
                  <a:pt x="367244" y="93022"/>
                </a:lnTo>
                <a:lnTo>
                  <a:pt x="367395" y="92568"/>
                </a:lnTo>
                <a:lnTo>
                  <a:pt x="367622" y="92076"/>
                </a:lnTo>
                <a:lnTo>
                  <a:pt x="367849" y="91508"/>
                </a:lnTo>
                <a:lnTo>
                  <a:pt x="368152" y="90978"/>
                </a:lnTo>
                <a:lnTo>
                  <a:pt x="368568" y="90373"/>
                </a:lnTo>
                <a:lnTo>
                  <a:pt x="368984" y="89805"/>
                </a:lnTo>
                <a:lnTo>
                  <a:pt x="369514" y="89162"/>
                </a:lnTo>
                <a:lnTo>
                  <a:pt x="369855" y="88783"/>
                </a:lnTo>
                <a:lnTo>
                  <a:pt x="370195" y="88480"/>
                </a:lnTo>
                <a:lnTo>
                  <a:pt x="370650" y="88253"/>
                </a:lnTo>
                <a:lnTo>
                  <a:pt x="371066" y="88102"/>
                </a:lnTo>
                <a:lnTo>
                  <a:pt x="371520" y="88026"/>
                </a:lnTo>
                <a:lnTo>
                  <a:pt x="372050" y="88026"/>
                </a:lnTo>
                <a:lnTo>
                  <a:pt x="372542" y="88064"/>
                </a:lnTo>
                <a:lnTo>
                  <a:pt x="373109" y="88178"/>
                </a:lnTo>
                <a:lnTo>
                  <a:pt x="373677" y="88405"/>
                </a:lnTo>
                <a:lnTo>
                  <a:pt x="374245" y="88632"/>
                </a:lnTo>
                <a:lnTo>
                  <a:pt x="374850" y="88897"/>
                </a:lnTo>
                <a:lnTo>
                  <a:pt x="375456" y="89199"/>
                </a:lnTo>
                <a:lnTo>
                  <a:pt x="376061" y="89578"/>
                </a:lnTo>
                <a:lnTo>
                  <a:pt x="376667" y="89994"/>
                </a:lnTo>
                <a:lnTo>
                  <a:pt x="377272" y="90411"/>
                </a:lnTo>
                <a:lnTo>
                  <a:pt x="377916" y="90902"/>
                </a:lnTo>
                <a:lnTo>
                  <a:pt x="378483" y="91357"/>
                </a:lnTo>
                <a:lnTo>
                  <a:pt x="379127" y="91886"/>
                </a:lnTo>
                <a:lnTo>
                  <a:pt x="379732" y="92416"/>
                </a:lnTo>
                <a:lnTo>
                  <a:pt x="380300" y="92946"/>
                </a:lnTo>
                <a:lnTo>
                  <a:pt x="381435" y="94081"/>
                </a:lnTo>
                <a:lnTo>
                  <a:pt x="382495" y="95255"/>
                </a:lnTo>
                <a:lnTo>
                  <a:pt x="383441" y="96390"/>
                </a:lnTo>
                <a:lnTo>
                  <a:pt x="384236" y="97487"/>
                </a:lnTo>
                <a:lnTo>
                  <a:pt x="384652" y="98017"/>
                </a:lnTo>
                <a:lnTo>
                  <a:pt x="384955" y="98509"/>
                </a:lnTo>
                <a:lnTo>
                  <a:pt x="385220" y="98963"/>
                </a:lnTo>
                <a:lnTo>
                  <a:pt x="385485" y="99417"/>
                </a:lnTo>
                <a:lnTo>
                  <a:pt x="386166" y="100629"/>
                </a:lnTo>
                <a:lnTo>
                  <a:pt x="386771" y="101915"/>
                </a:lnTo>
                <a:lnTo>
                  <a:pt x="387301" y="103240"/>
                </a:lnTo>
                <a:lnTo>
                  <a:pt x="387680" y="104640"/>
                </a:lnTo>
                <a:lnTo>
                  <a:pt x="388058" y="106040"/>
                </a:lnTo>
                <a:lnTo>
                  <a:pt x="388285" y="107516"/>
                </a:lnTo>
                <a:lnTo>
                  <a:pt x="388436" y="109030"/>
                </a:lnTo>
                <a:lnTo>
                  <a:pt x="388474" y="110582"/>
                </a:lnTo>
                <a:lnTo>
                  <a:pt x="388436" y="112095"/>
                </a:lnTo>
                <a:lnTo>
                  <a:pt x="388323" y="113685"/>
                </a:lnTo>
                <a:lnTo>
                  <a:pt x="388096" y="115236"/>
                </a:lnTo>
                <a:lnTo>
                  <a:pt x="387793" y="116788"/>
                </a:lnTo>
                <a:lnTo>
                  <a:pt x="387377" y="118340"/>
                </a:lnTo>
                <a:lnTo>
                  <a:pt x="386885" y="119891"/>
                </a:lnTo>
                <a:lnTo>
                  <a:pt x="386279" y="121405"/>
                </a:lnTo>
                <a:lnTo>
                  <a:pt x="385636" y="122881"/>
                </a:lnTo>
                <a:lnTo>
                  <a:pt x="384841" y="124319"/>
                </a:lnTo>
                <a:lnTo>
                  <a:pt x="383971" y="125757"/>
                </a:lnTo>
                <a:lnTo>
                  <a:pt x="383025" y="127120"/>
                </a:lnTo>
                <a:lnTo>
                  <a:pt x="382041" y="128406"/>
                </a:lnTo>
                <a:lnTo>
                  <a:pt x="380905" y="129617"/>
                </a:lnTo>
                <a:lnTo>
                  <a:pt x="379657" y="130791"/>
                </a:lnTo>
                <a:lnTo>
                  <a:pt x="378332" y="131888"/>
                </a:lnTo>
                <a:lnTo>
                  <a:pt x="376970" y="132910"/>
                </a:lnTo>
                <a:lnTo>
                  <a:pt x="375494" y="133780"/>
                </a:lnTo>
                <a:lnTo>
                  <a:pt x="373904" y="134575"/>
                </a:lnTo>
                <a:lnTo>
                  <a:pt x="372277" y="135294"/>
                </a:lnTo>
                <a:lnTo>
                  <a:pt x="370536" y="135900"/>
                </a:lnTo>
                <a:lnTo>
                  <a:pt x="368682" y="136354"/>
                </a:lnTo>
                <a:lnTo>
                  <a:pt x="366752" y="136694"/>
                </a:lnTo>
                <a:lnTo>
                  <a:pt x="364746" y="136921"/>
                </a:lnTo>
                <a:lnTo>
                  <a:pt x="362664" y="136997"/>
                </a:lnTo>
                <a:lnTo>
                  <a:pt x="360242" y="137035"/>
                </a:lnTo>
                <a:lnTo>
                  <a:pt x="357896" y="136921"/>
                </a:lnTo>
                <a:lnTo>
                  <a:pt x="355550" y="136694"/>
                </a:lnTo>
                <a:lnTo>
                  <a:pt x="353355" y="136316"/>
                </a:lnTo>
                <a:lnTo>
                  <a:pt x="351160" y="135862"/>
                </a:lnTo>
                <a:lnTo>
                  <a:pt x="349040" y="135294"/>
                </a:lnTo>
                <a:lnTo>
                  <a:pt x="346997" y="134575"/>
                </a:lnTo>
                <a:lnTo>
                  <a:pt x="345029" y="133742"/>
                </a:lnTo>
                <a:lnTo>
                  <a:pt x="343174" y="132796"/>
                </a:lnTo>
                <a:lnTo>
                  <a:pt x="341320" y="131812"/>
                </a:lnTo>
                <a:lnTo>
                  <a:pt x="339579" y="130715"/>
                </a:lnTo>
                <a:lnTo>
                  <a:pt x="337914" y="129504"/>
                </a:lnTo>
                <a:lnTo>
                  <a:pt x="336325" y="128217"/>
                </a:lnTo>
                <a:lnTo>
                  <a:pt x="334773" y="126855"/>
                </a:lnTo>
                <a:lnTo>
                  <a:pt x="333373" y="125379"/>
                </a:lnTo>
                <a:lnTo>
                  <a:pt x="332010" y="123903"/>
                </a:lnTo>
                <a:lnTo>
                  <a:pt x="330761" y="122313"/>
                </a:lnTo>
                <a:lnTo>
                  <a:pt x="329588" y="120648"/>
                </a:lnTo>
                <a:lnTo>
                  <a:pt x="328491" y="118983"/>
                </a:lnTo>
                <a:lnTo>
                  <a:pt x="327469" y="117242"/>
                </a:lnTo>
                <a:lnTo>
                  <a:pt x="326523" y="115426"/>
                </a:lnTo>
                <a:lnTo>
                  <a:pt x="325728" y="113571"/>
                </a:lnTo>
                <a:lnTo>
                  <a:pt x="324971" y="111679"/>
                </a:lnTo>
                <a:lnTo>
                  <a:pt x="324328" y="109749"/>
                </a:lnTo>
                <a:lnTo>
                  <a:pt x="323798" y="107819"/>
                </a:lnTo>
                <a:lnTo>
                  <a:pt x="323306" y="105851"/>
                </a:lnTo>
                <a:lnTo>
                  <a:pt x="323003" y="103845"/>
                </a:lnTo>
                <a:lnTo>
                  <a:pt x="322738" y="101840"/>
                </a:lnTo>
                <a:lnTo>
                  <a:pt x="322587" y="99796"/>
                </a:lnTo>
                <a:lnTo>
                  <a:pt x="322549" y="97790"/>
                </a:lnTo>
                <a:lnTo>
                  <a:pt x="322587" y="95784"/>
                </a:lnTo>
                <a:lnTo>
                  <a:pt x="322776" y="93741"/>
                </a:lnTo>
                <a:lnTo>
                  <a:pt x="322776" y="92681"/>
                </a:lnTo>
                <a:lnTo>
                  <a:pt x="322776" y="91432"/>
                </a:lnTo>
                <a:lnTo>
                  <a:pt x="322776" y="90183"/>
                </a:lnTo>
                <a:lnTo>
                  <a:pt x="322776" y="89162"/>
                </a:lnTo>
                <a:lnTo>
                  <a:pt x="321603" y="88859"/>
                </a:lnTo>
                <a:lnTo>
                  <a:pt x="320430" y="88594"/>
                </a:lnTo>
                <a:lnTo>
                  <a:pt x="319257" y="88329"/>
                </a:lnTo>
                <a:lnTo>
                  <a:pt x="318121" y="88140"/>
                </a:lnTo>
                <a:lnTo>
                  <a:pt x="316986" y="87951"/>
                </a:lnTo>
                <a:lnTo>
                  <a:pt x="315851" y="87799"/>
                </a:lnTo>
                <a:lnTo>
                  <a:pt x="314753" y="87686"/>
                </a:lnTo>
                <a:lnTo>
                  <a:pt x="313618" y="87572"/>
                </a:lnTo>
                <a:lnTo>
                  <a:pt x="312520" y="87496"/>
                </a:lnTo>
                <a:lnTo>
                  <a:pt x="311461" y="87459"/>
                </a:lnTo>
                <a:lnTo>
                  <a:pt x="310401" y="87421"/>
                </a:lnTo>
                <a:lnTo>
                  <a:pt x="309341" y="87421"/>
                </a:lnTo>
                <a:lnTo>
                  <a:pt x="308320" y="87459"/>
                </a:lnTo>
                <a:lnTo>
                  <a:pt x="307298" y="87496"/>
                </a:lnTo>
                <a:lnTo>
                  <a:pt x="306352" y="87534"/>
                </a:lnTo>
                <a:lnTo>
                  <a:pt x="305368" y="87610"/>
                </a:lnTo>
                <a:lnTo>
                  <a:pt x="303475" y="87799"/>
                </a:lnTo>
                <a:lnTo>
                  <a:pt x="301697" y="88026"/>
                </a:lnTo>
                <a:lnTo>
                  <a:pt x="299956" y="88329"/>
                </a:lnTo>
                <a:lnTo>
                  <a:pt x="298366" y="88708"/>
                </a:lnTo>
                <a:lnTo>
                  <a:pt x="296853" y="89048"/>
                </a:lnTo>
                <a:lnTo>
                  <a:pt x="295490" y="89464"/>
                </a:lnTo>
                <a:lnTo>
                  <a:pt x="294204" y="89881"/>
                </a:lnTo>
                <a:lnTo>
                  <a:pt x="293106" y="90297"/>
                </a:lnTo>
                <a:lnTo>
                  <a:pt x="291479" y="91054"/>
                </a:lnTo>
                <a:lnTo>
                  <a:pt x="289851" y="91735"/>
                </a:lnTo>
                <a:lnTo>
                  <a:pt x="288186" y="92454"/>
                </a:lnTo>
                <a:lnTo>
                  <a:pt x="286521" y="93097"/>
                </a:lnTo>
                <a:lnTo>
                  <a:pt x="284856" y="93741"/>
                </a:lnTo>
                <a:lnTo>
                  <a:pt x="283153" y="94308"/>
                </a:lnTo>
                <a:lnTo>
                  <a:pt x="281450" y="94914"/>
                </a:lnTo>
                <a:lnTo>
                  <a:pt x="279709" y="95406"/>
                </a:lnTo>
                <a:lnTo>
                  <a:pt x="278006" y="95936"/>
                </a:lnTo>
                <a:lnTo>
                  <a:pt x="276227" y="96352"/>
                </a:lnTo>
                <a:lnTo>
                  <a:pt x="274524" y="96731"/>
                </a:lnTo>
                <a:lnTo>
                  <a:pt x="272746" y="97109"/>
                </a:lnTo>
                <a:lnTo>
                  <a:pt x="271005" y="97412"/>
                </a:lnTo>
                <a:lnTo>
                  <a:pt x="269226" y="97639"/>
                </a:lnTo>
                <a:lnTo>
                  <a:pt x="267485" y="97828"/>
                </a:lnTo>
                <a:lnTo>
                  <a:pt x="265707" y="98017"/>
                </a:lnTo>
                <a:lnTo>
                  <a:pt x="263966" y="98093"/>
                </a:lnTo>
                <a:lnTo>
                  <a:pt x="262187" y="98093"/>
                </a:lnTo>
                <a:lnTo>
                  <a:pt x="260446" y="98055"/>
                </a:lnTo>
                <a:lnTo>
                  <a:pt x="258668" y="97904"/>
                </a:lnTo>
                <a:lnTo>
                  <a:pt x="256927" y="97714"/>
                </a:lnTo>
                <a:lnTo>
                  <a:pt x="255186" y="97450"/>
                </a:lnTo>
                <a:lnTo>
                  <a:pt x="253445" y="97147"/>
                </a:lnTo>
                <a:lnTo>
                  <a:pt x="251704" y="96693"/>
                </a:lnTo>
                <a:lnTo>
                  <a:pt x="250001" y="96201"/>
                </a:lnTo>
                <a:lnTo>
                  <a:pt x="248298" y="95671"/>
                </a:lnTo>
                <a:lnTo>
                  <a:pt x="246595" y="94990"/>
                </a:lnTo>
                <a:lnTo>
                  <a:pt x="244892" y="94233"/>
                </a:lnTo>
                <a:lnTo>
                  <a:pt x="243265" y="93400"/>
                </a:lnTo>
                <a:lnTo>
                  <a:pt x="241600" y="92454"/>
                </a:lnTo>
                <a:lnTo>
                  <a:pt x="239972" y="91432"/>
                </a:lnTo>
                <a:lnTo>
                  <a:pt x="238345" y="90297"/>
                </a:lnTo>
                <a:lnTo>
                  <a:pt x="235620" y="88632"/>
                </a:lnTo>
                <a:lnTo>
                  <a:pt x="232820" y="87005"/>
                </a:lnTo>
                <a:lnTo>
                  <a:pt x="229906" y="85415"/>
                </a:lnTo>
                <a:lnTo>
                  <a:pt x="226954" y="83939"/>
                </a:lnTo>
                <a:lnTo>
                  <a:pt x="223888" y="82501"/>
                </a:lnTo>
                <a:lnTo>
                  <a:pt x="220747" y="81101"/>
                </a:lnTo>
                <a:lnTo>
                  <a:pt x="217568" y="79814"/>
                </a:lnTo>
                <a:lnTo>
                  <a:pt x="214314" y="78603"/>
                </a:lnTo>
                <a:lnTo>
                  <a:pt x="210983" y="77468"/>
                </a:lnTo>
                <a:lnTo>
                  <a:pt x="207615" y="76446"/>
                </a:lnTo>
                <a:lnTo>
                  <a:pt x="204171" y="75500"/>
                </a:lnTo>
                <a:lnTo>
                  <a:pt x="200690" y="74592"/>
                </a:lnTo>
                <a:lnTo>
                  <a:pt x="197170" y="73797"/>
                </a:lnTo>
                <a:lnTo>
                  <a:pt x="193537" y="73153"/>
                </a:lnTo>
                <a:lnTo>
                  <a:pt x="189942" y="72548"/>
                </a:lnTo>
                <a:lnTo>
                  <a:pt x="186309" y="72094"/>
                </a:lnTo>
                <a:lnTo>
                  <a:pt x="182638" y="71715"/>
                </a:lnTo>
                <a:lnTo>
                  <a:pt x="178929" y="71450"/>
                </a:lnTo>
                <a:lnTo>
                  <a:pt x="175182" y="71299"/>
                </a:lnTo>
                <a:lnTo>
                  <a:pt x="171474" y="71261"/>
                </a:lnTo>
                <a:lnTo>
                  <a:pt x="167727" y="71337"/>
                </a:lnTo>
                <a:lnTo>
                  <a:pt x="163943" y="71564"/>
                </a:lnTo>
                <a:lnTo>
                  <a:pt x="160158" y="71905"/>
                </a:lnTo>
                <a:lnTo>
                  <a:pt x="156374" y="72359"/>
                </a:lnTo>
                <a:lnTo>
                  <a:pt x="152627" y="72964"/>
                </a:lnTo>
                <a:lnTo>
                  <a:pt x="148880" y="73683"/>
                </a:lnTo>
                <a:lnTo>
                  <a:pt x="145096" y="74592"/>
                </a:lnTo>
                <a:lnTo>
                  <a:pt x="141349" y="75613"/>
                </a:lnTo>
                <a:lnTo>
                  <a:pt x="137641" y="76787"/>
                </a:lnTo>
                <a:lnTo>
                  <a:pt x="133932" y="78111"/>
                </a:lnTo>
                <a:lnTo>
                  <a:pt x="130223" y="79549"/>
                </a:lnTo>
                <a:lnTo>
                  <a:pt x="126590" y="81214"/>
                </a:lnTo>
                <a:lnTo>
                  <a:pt x="123676" y="82728"/>
                </a:lnTo>
                <a:lnTo>
                  <a:pt x="120800" y="84242"/>
                </a:lnTo>
                <a:lnTo>
                  <a:pt x="118075" y="85793"/>
                </a:lnTo>
                <a:lnTo>
                  <a:pt x="115426" y="87383"/>
                </a:lnTo>
                <a:lnTo>
                  <a:pt x="112928" y="88972"/>
                </a:lnTo>
                <a:lnTo>
                  <a:pt x="110468" y="90562"/>
                </a:lnTo>
                <a:lnTo>
                  <a:pt x="108160" y="92227"/>
                </a:lnTo>
                <a:lnTo>
                  <a:pt x="105889" y="93854"/>
                </a:lnTo>
                <a:lnTo>
                  <a:pt x="103770" y="95520"/>
                </a:lnTo>
                <a:lnTo>
                  <a:pt x="101726" y="97185"/>
                </a:lnTo>
                <a:lnTo>
                  <a:pt x="99758" y="98888"/>
                </a:lnTo>
                <a:lnTo>
                  <a:pt x="97866" y="100591"/>
                </a:lnTo>
                <a:lnTo>
                  <a:pt x="96087" y="102256"/>
                </a:lnTo>
                <a:lnTo>
                  <a:pt x="94384" y="103959"/>
                </a:lnTo>
                <a:lnTo>
                  <a:pt x="92757" y="105700"/>
                </a:lnTo>
                <a:lnTo>
                  <a:pt x="91205" y="107365"/>
                </a:lnTo>
                <a:lnTo>
                  <a:pt x="89805" y="108916"/>
                </a:lnTo>
                <a:lnTo>
                  <a:pt x="88367" y="110392"/>
                </a:lnTo>
                <a:lnTo>
                  <a:pt x="86853" y="111868"/>
                </a:lnTo>
                <a:lnTo>
                  <a:pt x="85264" y="113344"/>
                </a:lnTo>
                <a:lnTo>
                  <a:pt x="83674" y="114782"/>
                </a:lnTo>
                <a:lnTo>
                  <a:pt x="82047" y="116296"/>
                </a:lnTo>
                <a:lnTo>
                  <a:pt x="80382" y="117734"/>
                </a:lnTo>
                <a:lnTo>
                  <a:pt x="78679" y="119172"/>
                </a:lnTo>
                <a:lnTo>
                  <a:pt x="76976" y="120573"/>
                </a:lnTo>
                <a:lnTo>
                  <a:pt x="75197" y="121973"/>
                </a:lnTo>
                <a:lnTo>
                  <a:pt x="73456" y="123373"/>
                </a:lnTo>
                <a:lnTo>
                  <a:pt x="71640" y="124735"/>
                </a:lnTo>
                <a:lnTo>
                  <a:pt x="69861" y="126060"/>
                </a:lnTo>
                <a:lnTo>
                  <a:pt x="68045" y="127347"/>
                </a:lnTo>
                <a:lnTo>
                  <a:pt x="66266" y="128633"/>
                </a:lnTo>
                <a:lnTo>
                  <a:pt x="64411" y="129882"/>
                </a:lnTo>
                <a:lnTo>
                  <a:pt x="62633" y="131093"/>
                </a:lnTo>
                <a:lnTo>
                  <a:pt x="60816" y="132266"/>
                </a:lnTo>
                <a:lnTo>
                  <a:pt x="59000" y="133402"/>
                </a:lnTo>
                <a:lnTo>
                  <a:pt x="57221" y="134499"/>
                </a:lnTo>
                <a:lnTo>
                  <a:pt x="55404" y="135559"/>
                </a:lnTo>
                <a:lnTo>
                  <a:pt x="53664" y="136581"/>
                </a:lnTo>
                <a:lnTo>
                  <a:pt x="51885" y="137527"/>
                </a:lnTo>
                <a:lnTo>
                  <a:pt x="50182" y="138435"/>
                </a:lnTo>
                <a:lnTo>
                  <a:pt x="48479" y="139306"/>
                </a:lnTo>
                <a:lnTo>
                  <a:pt x="46814" y="140138"/>
                </a:lnTo>
                <a:lnTo>
                  <a:pt x="45186" y="140895"/>
                </a:lnTo>
                <a:lnTo>
                  <a:pt x="43597" y="141614"/>
                </a:lnTo>
                <a:lnTo>
                  <a:pt x="42045" y="142220"/>
                </a:lnTo>
                <a:lnTo>
                  <a:pt x="40494" y="142863"/>
                </a:lnTo>
                <a:lnTo>
                  <a:pt x="39056" y="143355"/>
                </a:lnTo>
                <a:lnTo>
                  <a:pt x="37655" y="143847"/>
                </a:lnTo>
                <a:lnTo>
                  <a:pt x="40948" y="141652"/>
                </a:lnTo>
                <a:lnTo>
                  <a:pt x="44051" y="139533"/>
                </a:lnTo>
                <a:lnTo>
                  <a:pt x="46965" y="137527"/>
                </a:lnTo>
                <a:lnTo>
                  <a:pt x="49690" y="135672"/>
                </a:lnTo>
                <a:lnTo>
                  <a:pt x="52301" y="133818"/>
                </a:lnTo>
                <a:lnTo>
                  <a:pt x="54685" y="132115"/>
                </a:lnTo>
                <a:lnTo>
                  <a:pt x="56918" y="130450"/>
                </a:lnTo>
                <a:lnTo>
                  <a:pt x="58962" y="128823"/>
                </a:lnTo>
                <a:lnTo>
                  <a:pt x="60930" y="127309"/>
                </a:lnTo>
                <a:lnTo>
                  <a:pt x="62784" y="125833"/>
                </a:lnTo>
                <a:lnTo>
                  <a:pt x="64449" y="124357"/>
                </a:lnTo>
                <a:lnTo>
                  <a:pt x="66039" y="122995"/>
                </a:lnTo>
                <a:lnTo>
                  <a:pt x="67553" y="121632"/>
                </a:lnTo>
                <a:lnTo>
                  <a:pt x="68953" y="120308"/>
                </a:lnTo>
                <a:lnTo>
                  <a:pt x="70277" y="119021"/>
                </a:lnTo>
                <a:lnTo>
                  <a:pt x="71564" y="117772"/>
                </a:lnTo>
                <a:lnTo>
                  <a:pt x="72737" y="116523"/>
                </a:lnTo>
                <a:lnTo>
                  <a:pt x="73910" y="115312"/>
                </a:lnTo>
                <a:lnTo>
                  <a:pt x="75008" y="114063"/>
                </a:lnTo>
                <a:lnTo>
                  <a:pt x="76105" y="112852"/>
                </a:lnTo>
                <a:lnTo>
                  <a:pt x="78187" y="110355"/>
                </a:lnTo>
                <a:lnTo>
                  <a:pt x="80306" y="107819"/>
                </a:lnTo>
                <a:lnTo>
                  <a:pt x="82463" y="105094"/>
                </a:lnTo>
                <a:lnTo>
                  <a:pt x="84772" y="102294"/>
                </a:lnTo>
                <a:lnTo>
                  <a:pt x="87270" y="99266"/>
                </a:lnTo>
                <a:lnTo>
                  <a:pt x="90070" y="96011"/>
                </a:lnTo>
                <a:lnTo>
                  <a:pt x="93552" y="92265"/>
                </a:lnTo>
                <a:lnTo>
                  <a:pt x="97223" y="88745"/>
                </a:lnTo>
                <a:lnTo>
                  <a:pt x="100969" y="85415"/>
                </a:lnTo>
                <a:lnTo>
                  <a:pt x="104792" y="82274"/>
                </a:lnTo>
                <a:lnTo>
                  <a:pt x="108803" y="79398"/>
                </a:lnTo>
                <a:lnTo>
                  <a:pt x="112852" y="76711"/>
                </a:lnTo>
                <a:lnTo>
                  <a:pt x="117053" y="74213"/>
                </a:lnTo>
                <a:lnTo>
                  <a:pt x="121292" y="71942"/>
                </a:lnTo>
                <a:lnTo>
                  <a:pt x="125606" y="69823"/>
                </a:lnTo>
                <a:lnTo>
                  <a:pt x="130034" y="67893"/>
                </a:lnTo>
                <a:lnTo>
                  <a:pt x="134500" y="66228"/>
                </a:lnTo>
                <a:lnTo>
                  <a:pt x="139041" y="64714"/>
                </a:lnTo>
                <a:lnTo>
                  <a:pt x="143582" y="63390"/>
                </a:lnTo>
                <a:lnTo>
                  <a:pt x="148199" y="62254"/>
                </a:lnTo>
                <a:lnTo>
                  <a:pt x="152854" y="61308"/>
                </a:lnTo>
                <a:lnTo>
                  <a:pt x="157509" y="60551"/>
                </a:lnTo>
                <a:lnTo>
                  <a:pt x="162202" y="59984"/>
                </a:lnTo>
                <a:lnTo>
                  <a:pt x="166894" y="59605"/>
                </a:lnTo>
                <a:lnTo>
                  <a:pt x="171587" y="59378"/>
                </a:lnTo>
                <a:lnTo>
                  <a:pt x="176280" y="59340"/>
                </a:lnTo>
                <a:lnTo>
                  <a:pt x="180973" y="59454"/>
                </a:lnTo>
                <a:lnTo>
                  <a:pt x="185628" y="59794"/>
                </a:lnTo>
                <a:lnTo>
                  <a:pt x="190245" y="60286"/>
                </a:lnTo>
                <a:lnTo>
                  <a:pt x="194824" y="60930"/>
                </a:lnTo>
                <a:lnTo>
                  <a:pt x="199365" y="61724"/>
                </a:lnTo>
                <a:lnTo>
                  <a:pt x="203831" y="62746"/>
                </a:lnTo>
                <a:lnTo>
                  <a:pt x="208259" y="63882"/>
                </a:lnTo>
                <a:lnTo>
                  <a:pt x="212611" y="65206"/>
                </a:lnTo>
                <a:lnTo>
                  <a:pt x="216925" y="66682"/>
                </a:lnTo>
                <a:lnTo>
                  <a:pt x="221088" y="68347"/>
                </a:lnTo>
                <a:lnTo>
                  <a:pt x="225213" y="70126"/>
                </a:lnTo>
                <a:lnTo>
                  <a:pt x="229224" y="72094"/>
                </a:lnTo>
                <a:lnTo>
                  <a:pt x="231874" y="73608"/>
                </a:lnTo>
                <a:lnTo>
                  <a:pt x="234712" y="75159"/>
                </a:lnTo>
                <a:lnTo>
                  <a:pt x="236188" y="75878"/>
                </a:lnTo>
                <a:lnTo>
                  <a:pt x="237702" y="76673"/>
                </a:lnTo>
                <a:lnTo>
                  <a:pt x="239215" y="77392"/>
                </a:lnTo>
                <a:lnTo>
                  <a:pt x="240843" y="78149"/>
                </a:lnTo>
                <a:lnTo>
                  <a:pt x="242432" y="78868"/>
                </a:lnTo>
                <a:lnTo>
                  <a:pt x="244060" y="79511"/>
                </a:lnTo>
                <a:lnTo>
                  <a:pt x="245763" y="80193"/>
                </a:lnTo>
                <a:lnTo>
                  <a:pt x="247428" y="80798"/>
                </a:lnTo>
                <a:lnTo>
                  <a:pt x="249169" y="81404"/>
                </a:lnTo>
                <a:lnTo>
                  <a:pt x="250909" y="81933"/>
                </a:lnTo>
                <a:lnTo>
                  <a:pt x="252688" y="82463"/>
                </a:lnTo>
                <a:lnTo>
                  <a:pt x="254429" y="82917"/>
                </a:lnTo>
                <a:lnTo>
                  <a:pt x="256245" y="83296"/>
                </a:lnTo>
                <a:lnTo>
                  <a:pt x="258062" y="83674"/>
                </a:lnTo>
                <a:lnTo>
                  <a:pt x="259879" y="83939"/>
                </a:lnTo>
                <a:lnTo>
                  <a:pt x="261733" y="84128"/>
                </a:lnTo>
                <a:lnTo>
                  <a:pt x="263549" y="84280"/>
                </a:lnTo>
                <a:lnTo>
                  <a:pt x="265442" y="84355"/>
                </a:lnTo>
                <a:lnTo>
                  <a:pt x="267296" y="84355"/>
                </a:lnTo>
                <a:lnTo>
                  <a:pt x="269150" y="84242"/>
                </a:lnTo>
                <a:lnTo>
                  <a:pt x="271005" y="84090"/>
                </a:lnTo>
                <a:lnTo>
                  <a:pt x="272897" y="83826"/>
                </a:lnTo>
                <a:lnTo>
                  <a:pt x="274751" y="83447"/>
                </a:lnTo>
                <a:lnTo>
                  <a:pt x="276606" y="82993"/>
                </a:lnTo>
                <a:lnTo>
                  <a:pt x="278460" y="82425"/>
                </a:lnTo>
                <a:lnTo>
                  <a:pt x="280315" y="81744"/>
                </a:lnTo>
                <a:lnTo>
                  <a:pt x="282169" y="80949"/>
                </a:lnTo>
                <a:lnTo>
                  <a:pt x="283948" y="80079"/>
                </a:lnTo>
                <a:lnTo>
                  <a:pt x="286105" y="79019"/>
                </a:lnTo>
                <a:lnTo>
                  <a:pt x="288224" y="77960"/>
                </a:lnTo>
                <a:lnTo>
                  <a:pt x="290343" y="76938"/>
                </a:lnTo>
                <a:lnTo>
                  <a:pt x="292501" y="75954"/>
                </a:lnTo>
                <a:lnTo>
                  <a:pt x="293598" y="75500"/>
                </a:lnTo>
                <a:lnTo>
                  <a:pt x="294733" y="75046"/>
                </a:lnTo>
                <a:lnTo>
                  <a:pt x="295869" y="74629"/>
                </a:lnTo>
                <a:lnTo>
                  <a:pt x="297004" y="74251"/>
                </a:lnTo>
                <a:lnTo>
                  <a:pt x="298177" y="73872"/>
                </a:lnTo>
                <a:lnTo>
                  <a:pt x="299350" y="73532"/>
                </a:lnTo>
                <a:lnTo>
                  <a:pt x="300561" y="73229"/>
                </a:lnTo>
                <a:lnTo>
                  <a:pt x="301810" y="72964"/>
                </a:lnTo>
                <a:lnTo>
                  <a:pt x="303059" y="72661"/>
                </a:lnTo>
                <a:lnTo>
                  <a:pt x="304384" y="72472"/>
                </a:lnTo>
                <a:lnTo>
                  <a:pt x="305708" y="72283"/>
                </a:lnTo>
                <a:lnTo>
                  <a:pt x="307071" y="72169"/>
                </a:lnTo>
                <a:lnTo>
                  <a:pt x="308509" y="72056"/>
                </a:lnTo>
                <a:lnTo>
                  <a:pt x="309947" y="72018"/>
                </a:lnTo>
                <a:lnTo>
                  <a:pt x="311461" y="72018"/>
                </a:lnTo>
                <a:lnTo>
                  <a:pt x="312974" y="72056"/>
                </a:lnTo>
                <a:lnTo>
                  <a:pt x="314602" y="72132"/>
                </a:lnTo>
                <a:lnTo>
                  <a:pt x="316229" y="72283"/>
                </a:lnTo>
                <a:lnTo>
                  <a:pt x="317932" y="72472"/>
                </a:lnTo>
                <a:lnTo>
                  <a:pt x="319673" y="72775"/>
                </a:lnTo>
                <a:lnTo>
                  <a:pt x="321489" y="73078"/>
                </a:lnTo>
                <a:lnTo>
                  <a:pt x="323344" y="73418"/>
                </a:lnTo>
                <a:lnTo>
                  <a:pt x="325312" y="73835"/>
                </a:lnTo>
                <a:lnTo>
                  <a:pt x="327318" y="74364"/>
                </a:lnTo>
                <a:lnTo>
                  <a:pt x="328112" y="72889"/>
                </a:lnTo>
                <a:lnTo>
                  <a:pt x="328869" y="71413"/>
                </a:lnTo>
                <a:lnTo>
                  <a:pt x="329777" y="69975"/>
                </a:lnTo>
                <a:lnTo>
                  <a:pt x="330686" y="68574"/>
                </a:lnTo>
                <a:lnTo>
                  <a:pt x="331632" y="67174"/>
                </a:lnTo>
                <a:lnTo>
                  <a:pt x="332654" y="65849"/>
                </a:lnTo>
                <a:lnTo>
                  <a:pt x="333675" y="64525"/>
                </a:lnTo>
                <a:lnTo>
                  <a:pt x="334773" y="63200"/>
                </a:lnTo>
                <a:lnTo>
                  <a:pt x="335946" y="61951"/>
                </a:lnTo>
                <a:lnTo>
                  <a:pt x="337157" y="60740"/>
                </a:lnTo>
                <a:lnTo>
                  <a:pt x="338444" y="59529"/>
                </a:lnTo>
                <a:lnTo>
                  <a:pt x="339731" y="58356"/>
                </a:lnTo>
                <a:lnTo>
                  <a:pt x="341055" y="57259"/>
                </a:lnTo>
                <a:lnTo>
                  <a:pt x="342455" y="56161"/>
                </a:lnTo>
                <a:lnTo>
                  <a:pt x="343893" y="55139"/>
                </a:lnTo>
                <a:lnTo>
                  <a:pt x="345407" y="54156"/>
                </a:lnTo>
                <a:lnTo>
                  <a:pt x="346959" y="53209"/>
                </a:lnTo>
                <a:lnTo>
                  <a:pt x="348548" y="52339"/>
                </a:lnTo>
                <a:lnTo>
                  <a:pt x="350213" y="51506"/>
                </a:lnTo>
                <a:lnTo>
                  <a:pt x="351879" y="50674"/>
                </a:lnTo>
                <a:lnTo>
                  <a:pt x="353657" y="49993"/>
                </a:lnTo>
                <a:lnTo>
                  <a:pt x="355436" y="49274"/>
                </a:lnTo>
                <a:lnTo>
                  <a:pt x="357328" y="48630"/>
                </a:lnTo>
                <a:lnTo>
                  <a:pt x="359220" y="48100"/>
                </a:lnTo>
                <a:lnTo>
                  <a:pt x="361151" y="47608"/>
                </a:lnTo>
                <a:lnTo>
                  <a:pt x="363194" y="47154"/>
                </a:lnTo>
                <a:lnTo>
                  <a:pt x="365238" y="46776"/>
                </a:lnTo>
                <a:lnTo>
                  <a:pt x="367357" y="46473"/>
                </a:lnTo>
                <a:lnTo>
                  <a:pt x="369552" y="46208"/>
                </a:lnTo>
                <a:lnTo>
                  <a:pt x="371747" y="46019"/>
                </a:lnTo>
                <a:lnTo>
                  <a:pt x="374018" y="45905"/>
                </a:lnTo>
                <a:lnTo>
                  <a:pt x="376364" y="45868"/>
                </a:lnTo>
                <a:lnTo>
                  <a:pt x="378673" y="46133"/>
                </a:lnTo>
                <a:lnTo>
                  <a:pt x="380943" y="46435"/>
                </a:lnTo>
                <a:lnTo>
                  <a:pt x="383176" y="46776"/>
                </a:lnTo>
                <a:lnTo>
                  <a:pt x="385295" y="47154"/>
                </a:lnTo>
                <a:lnTo>
                  <a:pt x="387415" y="47608"/>
                </a:lnTo>
                <a:lnTo>
                  <a:pt x="389496" y="48063"/>
                </a:lnTo>
                <a:lnTo>
                  <a:pt x="391502" y="48592"/>
                </a:lnTo>
                <a:lnTo>
                  <a:pt x="393432" y="49160"/>
                </a:lnTo>
                <a:lnTo>
                  <a:pt x="395324" y="49766"/>
                </a:lnTo>
                <a:lnTo>
                  <a:pt x="397179" y="50409"/>
                </a:lnTo>
                <a:lnTo>
                  <a:pt x="398957" y="51128"/>
                </a:lnTo>
                <a:lnTo>
                  <a:pt x="400698" y="51809"/>
                </a:lnTo>
                <a:lnTo>
                  <a:pt x="402401" y="52566"/>
                </a:lnTo>
                <a:lnTo>
                  <a:pt x="404028" y="53323"/>
                </a:lnTo>
                <a:lnTo>
                  <a:pt x="405580" y="54156"/>
                </a:lnTo>
                <a:lnTo>
                  <a:pt x="407094" y="55026"/>
                </a:lnTo>
                <a:lnTo>
                  <a:pt x="407132" y="52453"/>
                </a:lnTo>
                <a:lnTo>
                  <a:pt x="407321" y="49955"/>
                </a:lnTo>
                <a:lnTo>
                  <a:pt x="407510" y="47419"/>
                </a:lnTo>
                <a:lnTo>
                  <a:pt x="407775" y="44997"/>
                </a:lnTo>
                <a:lnTo>
                  <a:pt x="408153" y="42575"/>
                </a:lnTo>
                <a:lnTo>
                  <a:pt x="408608" y="40191"/>
                </a:lnTo>
                <a:lnTo>
                  <a:pt x="409137" y="37845"/>
                </a:lnTo>
                <a:lnTo>
                  <a:pt x="409781" y="35574"/>
                </a:lnTo>
                <a:lnTo>
                  <a:pt x="410462" y="33341"/>
                </a:lnTo>
                <a:lnTo>
                  <a:pt x="411295" y="31146"/>
                </a:lnTo>
                <a:lnTo>
                  <a:pt x="412165" y="28989"/>
                </a:lnTo>
                <a:lnTo>
                  <a:pt x="413149" y="26908"/>
                </a:lnTo>
                <a:lnTo>
                  <a:pt x="414246" y="24902"/>
                </a:lnTo>
                <a:lnTo>
                  <a:pt x="415382" y="22896"/>
                </a:lnTo>
                <a:lnTo>
                  <a:pt x="416631" y="20966"/>
                </a:lnTo>
                <a:lnTo>
                  <a:pt x="417955" y="19149"/>
                </a:lnTo>
                <a:lnTo>
                  <a:pt x="419393" y="17333"/>
                </a:lnTo>
                <a:lnTo>
                  <a:pt x="420907" y="15630"/>
                </a:lnTo>
                <a:lnTo>
                  <a:pt x="422572" y="14003"/>
                </a:lnTo>
                <a:lnTo>
                  <a:pt x="424275" y="12413"/>
                </a:lnTo>
                <a:lnTo>
                  <a:pt x="426092" y="10937"/>
                </a:lnTo>
                <a:lnTo>
                  <a:pt x="428022" y="9537"/>
                </a:lnTo>
                <a:lnTo>
                  <a:pt x="430028" y="8212"/>
                </a:lnTo>
                <a:lnTo>
                  <a:pt x="432147" y="6964"/>
                </a:lnTo>
                <a:lnTo>
                  <a:pt x="434380" y="5828"/>
                </a:lnTo>
                <a:lnTo>
                  <a:pt x="436688" y="4769"/>
                </a:lnTo>
                <a:lnTo>
                  <a:pt x="439110" y="3785"/>
                </a:lnTo>
                <a:lnTo>
                  <a:pt x="441608" y="2876"/>
                </a:lnTo>
                <a:lnTo>
                  <a:pt x="444257" y="2119"/>
                </a:lnTo>
                <a:lnTo>
                  <a:pt x="446982" y="1400"/>
                </a:lnTo>
                <a:lnTo>
                  <a:pt x="449820" y="833"/>
                </a:lnTo>
                <a:lnTo>
                  <a:pt x="452734" y="341"/>
                </a:lnTo>
                <a:lnTo>
                  <a:pt x="456822" y="38"/>
                </a:lnTo>
                <a:close/>
              </a:path>
            </a:pathLst>
          </a:custGeom>
          <a:gradFill flip="none" rotWithShape="1">
            <a:gsLst>
              <a:gs pos="0">
                <a:srgbClr val="F02508"/>
              </a:gs>
              <a:gs pos="39000">
                <a:srgbClr val="F52007"/>
              </a:gs>
              <a:gs pos="100000">
                <a:srgbClr val="FF0000"/>
              </a:gs>
            </a:gsLst>
            <a:path path="circle">
              <a:fillToRect l="50000" t="-80000" r="50000" b="180000"/>
            </a:path>
            <a:tileRect/>
          </a:gradFill>
          <a:ln>
            <a:noFill/>
          </a:ln>
        </p:spPr>
        <p:txBody>
          <a:bodyPr vert="horz" wrap="square" lIns="91440" tIns="45720" rIns="91440" bIns="45720" numCol="1" anchor="t" anchorCtr="0" compatLnSpc="1">
            <a:prstTxWarp prst="textNoShape">
              <a:avLst/>
            </a:prstTxWarp>
            <a:noAutofit/>
          </a:bodyPr>
          <a:lstStyle/>
          <a:p>
            <a:endParaRPr lang="zh-CN" altLang="en-US" b="1" dirty="0"/>
          </a:p>
        </p:txBody>
      </p:sp>
      <p:grpSp>
        <p:nvGrpSpPr>
          <p:cNvPr id="5" name="组合 4"/>
          <p:cNvGrpSpPr/>
          <p:nvPr/>
        </p:nvGrpSpPr>
        <p:grpSpPr>
          <a:xfrm>
            <a:off x="2626742" y="1169217"/>
            <a:ext cx="7971304" cy="752239"/>
            <a:chOff x="2217167" y="919386"/>
            <a:chExt cx="6840759" cy="607198"/>
          </a:xfrm>
        </p:grpSpPr>
        <p:sp>
          <p:nvSpPr>
            <p:cNvPr id="26" name="矩形 25"/>
            <p:cNvSpPr/>
            <p:nvPr/>
          </p:nvSpPr>
          <p:spPr>
            <a:xfrm>
              <a:off x="2793231" y="919386"/>
              <a:ext cx="6264695" cy="607198"/>
            </a:xfrm>
            <a:prstGeom prst="rect">
              <a:avLst/>
            </a:prstGeom>
            <a:solidFill>
              <a:srgbClr val="C00000"/>
            </a:solidFill>
            <a:ln w="9525" cmpd="sng">
              <a:noFill/>
            </a:ln>
            <a:effectLst/>
          </p:spPr>
          <p:txBody>
            <a:bodyPr vert="horz" wrap="none" lIns="180000" tIns="0" rIns="180000" bIns="0" rtlCol="0" anchor="ctr" anchorCtr="0">
              <a:noAutofit/>
            </a:bodyPr>
            <a:lstStyle/>
            <a:p>
              <a:pPr algn="ctr"/>
              <a:endParaRPr lang="zh-CN" altLang="en-US" sz="3200" b="1" dirty="0">
                <a:solidFill>
                  <a:schemeClr val="bg2"/>
                </a:solidFill>
                <a:latin typeface="+mj-ea"/>
                <a:ea typeface="+mj-ea"/>
              </a:endParaRPr>
            </a:p>
          </p:txBody>
        </p:sp>
        <p:sp>
          <p:nvSpPr>
            <p:cNvPr id="27" name="矩形 26"/>
            <p:cNvSpPr/>
            <p:nvPr/>
          </p:nvSpPr>
          <p:spPr>
            <a:xfrm>
              <a:off x="2217167" y="919386"/>
              <a:ext cx="546874" cy="607198"/>
            </a:xfrm>
            <a:prstGeom prst="rect">
              <a:avLst/>
            </a:prstGeom>
            <a:solidFill>
              <a:srgbClr val="9B0D13"/>
            </a:solidFill>
            <a:ln w="38100" cmpd="sng">
              <a:noFill/>
            </a:ln>
            <a:effectLst/>
          </p:spPr>
          <p:txBody>
            <a:bodyPr vert="horz" wrap="none" lIns="0" tIns="0" rIns="0" bIns="0" rtlCol="0" anchor="ctr" anchorCtr="0">
              <a:noAutofit/>
            </a:bodyPr>
            <a:lstStyle/>
            <a:p>
              <a:pPr algn="ct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p>
          </p:txBody>
        </p:sp>
        <p:sp>
          <p:nvSpPr>
            <p:cNvPr id="28" name="TextBox 4">
              <a:extLst>
                <a:ext uri="{FF2B5EF4-FFF2-40B4-BE49-F238E27FC236}">
                  <a16:creationId xmlns:a16="http://schemas.microsoft.com/office/drawing/2014/main" id="{24B3ED7E-27D6-490A-8BB2-3E4A7530C2AF}"/>
                </a:ext>
              </a:extLst>
            </p:cNvPr>
            <p:cNvSpPr txBox="1"/>
            <p:nvPr/>
          </p:nvSpPr>
          <p:spPr>
            <a:xfrm>
              <a:off x="3153270" y="999611"/>
              <a:ext cx="5544616" cy="405074"/>
            </a:xfrm>
            <a:prstGeom prst="rect">
              <a:avLst/>
            </a:prstGeom>
            <a:noFill/>
          </p:spPr>
          <p:txBody>
            <a:bodyPr wrap="none" rtlCol="0">
              <a:noAutofit/>
            </a:bodyPr>
            <a:lstStyle/>
            <a:p>
              <a:r>
                <a:rPr lang="zh-CN" altLang="en-US" sz="3200" b="1" kern="1800" dirty="0">
                  <a:solidFill>
                    <a:schemeClr val="bg1"/>
                  </a:solidFill>
                  <a:latin typeface="微软雅黑" panose="020B0503020204020204" pitchFamily="34" charset="-122"/>
                  <a:ea typeface="微软雅黑" panose="020B0503020204020204" pitchFamily="34" charset="-122"/>
                </a:rPr>
                <a:t>省委</a:t>
              </a:r>
              <a:r>
                <a:rPr lang="en-US" altLang="zh-CN" sz="3200" b="1" kern="1800" dirty="0">
                  <a:solidFill>
                    <a:schemeClr val="bg1"/>
                  </a:solidFill>
                  <a:latin typeface="微软雅黑" panose="020B0503020204020204" pitchFamily="34" charset="-122"/>
                  <a:ea typeface="微软雅黑" panose="020B0503020204020204" pitchFamily="34" charset="-122"/>
                </a:rPr>
                <a:t>《</a:t>
              </a:r>
              <a:r>
                <a:rPr lang="zh-CN" altLang="en-US" sz="3200" b="1" kern="1800" dirty="0">
                  <a:solidFill>
                    <a:schemeClr val="bg1"/>
                  </a:solidFill>
                  <a:latin typeface="微软雅黑" panose="020B0503020204020204" pitchFamily="34" charset="-122"/>
                  <a:ea typeface="微软雅黑" panose="020B0503020204020204" pitchFamily="34" charset="-122"/>
                </a:rPr>
                <a:t>规定</a:t>
              </a:r>
              <a:r>
                <a:rPr lang="en-US" altLang="zh-CN" sz="3200" b="1" kern="1800" dirty="0">
                  <a:solidFill>
                    <a:schemeClr val="bg1"/>
                  </a:solidFill>
                  <a:latin typeface="微软雅黑" panose="020B0503020204020204" pitchFamily="34" charset="-122"/>
                  <a:ea typeface="微软雅黑" panose="020B0503020204020204" pitchFamily="34" charset="-122"/>
                </a:rPr>
                <a:t>》</a:t>
              </a:r>
              <a:r>
                <a:rPr lang="zh-CN" altLang="en-US" sz="3200" b="1" kern="1800" dirty="0">
                  <a:solidFill>
                    <a:schemeClr val="bg1"/>
                  </a:solidFill>
                  <a:latin typeface="微软雅黑" panose="020B0503020204020204" pitchFamily="34" charset="-122"/>
                  <a:ea typeface="微软雅黑" panose="020B0503020204020204" pitchFamily="34" charset="-122"/>
                </a:rPr>
                <a:t>的制定背景和过程</a:t>
              </a:r>
              <a:endParaRPr lang="zh-CN" altLang="en-US" sz="3200" b="1" kern="180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grpSp>
      <p:grpSp>
        <p:nvGrpSpPr>
          <p:cNvPr id="4" name="组合 3"/>
          <p:cNvGrpSpPr/>
          <p:nvPr/>
        </p:nvGrpSpPr>
        <p:grpSpPr>
          <a:xfrm>
            <a:off x="2626742" y="2022751"/>
            <a:ext cx="7971304" cy="752239"/>
            <a:chOff x="2217167" y="1692857"/>
            <a:chExt cx="6840759" cy="607198"/>
          </a:xfrm>
        </p:grpSpPr>
        <p:sp>
          <p:nvSpPr>
            <p:cNvPr id="41" name="矩形 40"/>
            <p:cNvSpPr/>
            <p:nvPr/>
          </p:nvSpPr>
          <p:spPr>
            <a:xfrm>
              <a:off x="2793231" y="1692857"/>
              <a:ext cx="6264695" cy="607198"/>
            </a:xfrm>
            <a:prstGeom prst="rect">
              <a:avLst/>
            </a:prstGeom>
            <a:solidFill>
              <a:srgbClr val="C00000"/>
            </a:solidFill>
            <a:ln w="9525" cmpd="sng">
              <a:noFill/>
            </a:ln>
            <a:effectLst/>
          </p:spPr>
          <p:txBody>
            <a:bodyPr vert="horz" wrap="none" lIns="180000" tIns="0" rIns="180000" bIns="0" rtlCol="0" anchor="ctr" anchorCtr="0">
              <a:noAutofit/>
            </a:bodyPr>
            <a:lstStyle/>
            <a:p>
              <a:pPr algn="ctr"/>
              <a:endParaRPr lang="zh-CN" altLang="en-US" sz="3200" b="1" dirty="0">
                <a:solidFill>
                  <a:schemeClr val="bg2"/>
                </a:solidFill>
                <a:latin typeface="+mj-ea"/>
                <a:ea typeface="+mj-ea"/>
              </a:endParaRPr>
            </a:p>
          </p:txBody>
        </p:sp>
        <p:sp>
          <p:nvSpPr>
            <p:cNvPr id="42" name="矩形 41"/>
            <p:cNvSpPr/>
            <p:nvPr/>
          </p:nvSpPr>
          <p:spPr>
            <a:xfrm>
              <a:off x="2217167" y="1692857"/>
              <a:ext cx="546874" cy="607198"/>
            </a:xfrm>
            <a:prstGeom prst="rect">
              <a:avLst/>
            </a:prstGeom>
            <a:solidFill>
              <a:srgbClr val="9B0D13"/>
            </a:solidFill>
            <a:ln w="38100" cmpd="sng">
              <a:noFill/>
            </a:ln>
            <a:effectLst/>
          </p:spPr>
          <p:txBody>
            <a:bodyPr vert="horz" wrap="none" lIns="0" tIns="0" rIns="0" bIns="0" rtlCol="0" anchor="ctr" anchorCtr="0">
              <a:noAutofit/>
            </a:bodyPr>
            <a:lstStyle/>
            <a:p>
              <a:pPr algn="ct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p>
          </p:txBody>
        </p:sp>
        <p:sp>
          <p:nvSpPr>
            <p:cNvPr id="43" name="TextBox 4">
              <a:extLst>
                <a:ext uri="{FF2B5EF4-FFF2-40B4-BE49-F238E27FC236}">
                  <a16:creationId xmlns:a16="http://schemas.microsoft.com/office/drawing/2014/main" id="{24B3ED7E-27D6-490A-8BB2-3E4A7530C2AF}"/>
                </a:ext>
              </a:extLst>
            </p:cNvPr>
            <p:cNvSpPr txBox="1"/>
            <p:nvPr/>
          </p:nvSpPr>
          <p:spPr>
            <a:xfrm>
              <a:off x="3121691" y="1779397"/>
              <a:ext cx="5544616" cy="405074"/>
            </a:xfrm>
            <a:prstGeom prst="rect">
              <a:avLst/>
            </a:prstGeom>
            <a:noFill/>
          </p:spPr>
          <p:txBody>
            <a:bodyPr wrap="none" rtlCol="0">
              <a:no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省委</a:t>
              </a: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规定</a:t>
              </a: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的重要意义和主要特点</a:t>
              </a:r>
            </a:p>
          </p:txBody>
        </p:sp>
      </p:grpSp>
      <p:grpSp>
        <p:nvGrpSpPr>
          <p:cNvPr id="3" name="组合 2"/>
          <p:cNvGrpSpPr/>
          <p:nvPr/>
        </p:nvGrpSpPr>
        <p:grpSpPr>
          <a:xfrm>
            <a:off x="2626742" y="2876285"/>
            <a:ext cx="7971304" cy="752239"/>
            <a:chOff x="2217167" y="2468070"/>
            <a:chExt cx="6840759" cy="607198"/>
          </a:xfrm>
        </p:grpSpPr>
        <p:sp>
          <p:nvSpPr>
            <p:cNvPr id="44" name="矩形 43"/>
            <p:cNvSpPr/>
            <p:nvPr/>
          </p:nvSpPr>
          <p:spPr>
            <a:xfrm>
              <a:off x="2793231" y="2468070"/>
              <a:ext cx="6264695" cy="607198"/>
            </a:xfrm>
            <a:prstGeom prst="rect">
              <a:avLst/>
            </a:prstGeom>
            <a:solidFill>
              <a:srgbClr val="C00000"/>
            </a:solidFill>
            <a:ln w="9525" cmpd="sng">
              <a:noFill/>
            </a:ln>
            <a:effectLst/>
          </p:spPr>
          <p:txBody>
            <a:bodyPr vert="horz" wrap="none" lIns="180000" tIns="0" rIns="180000" bIns="0" rtlCol="0" anchor="ctr" anchorCtr="0">
              <a:noAutofit/>
            </a:bodyPr>
            <a:lstStyle/>
            <a:p>
              <a:pPr algn="ctr"/>
              <a:endParaRPr lang="zh-CN" altLang="en-US" sz="3200" b="1" dirty="0">
                <a:solidFill>
                  <a:schemeClr val="bg2"/>
                </a:solidFill>
                <a:latin typeface="+mj-ea"/>
                <a:ea typeface="+mj-ea"/>
              </a:endParaRPr>
            </a:p>
          </p:txBody>
        </p:sp>
        <p:sp>
          <p:nvSpPr>
            <p:cNvPr id="45" name="矩形 44"/>
            <p:cNvSpPr/>
            <p:nvPr/>
          </p:nvSpPr>
          <p:spPr>
            <a:xfrm>
              <a:off x="2217167" y="2468070"/>
              <a:ext cx="546874" cy="607198"/>
            </a:xfrm>
            <a:prstGeom prst="rect">
              <a:avLst/>
            </a:prstGeom>
            <a:solidFill>
              <a:srgbClr val="9B0D13"/>
            </a:solidFill>
            <a:ln w="38100" cmpd="sng">
              <a:noFill/>
            </a:ln>
            <a:effectLst/>
          </p:spPr>
          <p:txBody>
            <a:bodyPr vert="horz" wrap="none" lIns="0" tIns="0" rIns="0" bIns="0" rtlCol="0" anchor="ctr" anchorCtr="0">
              <a:noAutofit/>
            </a:bodyPr>
            <a:lstStyle/>
            <a:p>
              <a:pPr algn="ct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p>
          </p:txBody>
        </p:sp>
        <p:sp>
          <p:nvSpPr>
            <p:cNvPr id="46" name="TextBox 4">
              <a:extLst>
                <a:ext uri="{FF2B5EF4-FFF2-40B4-BE49-F238E27FC236}">
                  <a16:creationId xmlns:a16="http://schemas.microsoft.com/office/drawing/2014/main" id="{24B3ED7E-27D6-490A-8BB2-3E4A7530C2AF}"/>
                </a:ext>
              </a:extLst>
            </p:cNvPr>
            <p:cNvSpPr txBox="1"/>
            <p:nvPr/>
          </p:nvSpPr>
          <p:spPr>
            <a:xfrm>
              <a:off x="3153270" y="2551404"/>
              <a:ext cx="5544616" cy="405074"/>
            </a:xfrm>
            <a:prstGeom prst="rect">
              <a:avLst/>
            </a:prstGeom>
            <a:noFill/>
          </p:spPr>
          <p:txBody>
            <a:bodyPr wrap="none" rtlCol="0">
              <a:no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省委</a:t>
              </a: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规定</a:t>
              </a: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的框架和内容</a:t>
              </a:r>
            </a:p>
          </p:txBody>
        </p:sp>
      </p:grpSp>
      <p:grpSp>
        <p:nvGrpSpPr>
          <p:cNvPr id="2" name="组合 1"/>
          <p:cNvGrpSpPr/>
          <p:nvPr/>
        </p:nvGrpSpPr>
        <p:grpSpPr>
          <a:xfrm>
            <a:off x="2626742" y="3729819"/>
            <a:ext cx="7971304" cy="752239"/>
            <a:chOff x="2217167" y="3479988"/>
            <a:chExt cx="6840759" cy="607198"/>
          </a:xfrm>
        </p:grpSpPr>
        <p:sp>
          <p:nvSpPr>
            <p:cNvPr id="48" name="矩形 47"/>
            <p:cNvSpPr/>
            <p:nvPr/>
          </p:nvSpPr>
          <p:spPr>
            <a:xfrm>
              <a:off x="2793231" y="3479988"/>
              <a:ext cx="6264695" cy="607198"/>
            </a:xfrm>
            <a:prstGeom prst="rect">
              <a:avLst/>
            </a:prstGeom>
            <a:solidFill>
              <a:srgbClr val="C00000"/>
            </a:solidFill>
            <a:ln w="9525" cmpd="sng">
              <a:noFill/>
            </a:ln>
            <a:effectLst/>
          </p:spPr>
          <p:txBody>
            <a:bodyPr vert="horz" wrap="none" lIns="180000" tIns="0" rIns="180000" bIns="0" rtlCol="0" anchor="ctr" anchorCtr="0">
              <a:noAutofit/>
            </a:bodyPr>
            <a:lstStyle/>
            <a:p>
              <a:pPr algn="ctr"/>
              <a:endParaRPr lang="zh-CN" altLang="en-US" sz="3200" b="1" dirty="0">
                <a:solidFill>
                  <a:schemeClr val="bg2"/>
                </a:solidFill>
                <a:latin typeface="+mj-ea"/>
                <a:ea typeface="+mj-ea"/>
              </a:endParaRPr>
            </a:p>
          </p:txBody>
        </p:sp>
        <p:sp>
          <p:nvSpPr>
            <p:cNvPr id="49" name="矩形 48"/>
            <p:cNvSpPr/>
            <p:nvPr/>
          </p:nvSpPr>
          <p:spPr>
            <a:xfrm>
              <a:off x="2217167" y="3479988"/>
              <a:ext cx="546874" cy="607198"/>
            </a:xfrm>
            <a:prstGeom prst="rect">
              <a:avLst/>
            </a:prstGeom>
            <a:solidFill>
              <a:srgbClr val="9B0D13"/>
            </a:solidFill>
            <a:ln w="38100" cmpd="sng">
              <a:noFill/>
            </a:ln>
            <a:effectLst/>
          </p:spPr>
          <p:txBody>
            <a:bodyPr vert="horz" wrap="none" lIns="0" tIns="0" rIns="0" bIns="0" rtlCol="0" anchor="ctr" anchorCtr="0">
              <a:noAutofit/>
            </a:bodyPr>
            <a:lstStyle/>
            <a:p>
              <a:pPr algn="ct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p>
          </p:txBody>
        </p:sp>
        <p:sp>
          <p:nvSpPr>
            <p:cNvPr id="50" name="TextBox 4">
              <a:extLst>
                <a:ext uri="{FF2B5EF4-FFF2-40B4-BE49-F238E27FC236}">
                  <a16:creationId xmlns:a16="http://schemas.microsoft.com/office/drawing/2014/main" id="{24B3ED7E-27D6-490A-8BB2-3E4A7530C2AF}"/>
                </a:ext>
              </a:extLst>
            </p:cNvPr>
            <p:cNvSpPr txBox="1"/>
            <p:nvPr/>
          </p:nvSpPr>
          <p:spPr>
            <a:xfrm>
              <a:off x="3169248" y="3553607"/>
              <a:ext cx="5544616" cy="405074"/>
            </a:xfrm>
            <a:prstGeom prst="rect">
              <a:avLst/>
            </a:prstGeom>
            <a:noFill/>
          </p:spPr>
          <p:txBody>
            <a:bodyPr wrap="none" rtlCol="0">
              <a:no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省委</a:t>
              </a: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规定</a:t>
              </a: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的贯彻落实</a:t>
              </a:r>
            </a:p>
          </p:txBody>
        </p:sp>
      </p:grpSp>
    </p:spTree>
    <p:extLst>
      <p:ext uri="{BB962C8B-B14F-4D97-AF65-F5344CB8AC3E}">
        <p14:creationId xmlns:p14="http://schemas.microsoft.com/office/powerpoint/2010/main" val="39715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ppt_x</p:attrName>
                                        </p:attrNameLst>
                                      </p:cBhvr>
                                      <p:tavLst>
                                        <p:tav tm="0">
                                          <p:val>
                                            <p:strVal val="#ppt_x-#ppt_w*1.125000"/>
                                          </p:val>
                                        </p:tav>
                                        <p:tav tm="100000">
                                          <p:val>
                                            <p:strVal val="#ppt_x"/>
                                          </p:val>
                                        </p:tav>
                                      </p:tavLst>
                                    </p:anim>
                                    <p:animEffect transition="in" filter="wipe(right)">
                                      <p:cBhvr>
                                        <p:cTn id="17" dur="500"/>
                                        <p:tgtEl>
                                          <p:spTgt spid="25"/>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矩形: 圆角 50">
            <a:extLst>
              <a:ext uri="{FF2B5EF4-FFF2-40B4-BE49-F238E27FC236}">
                <a16:creationId xmlns:a16="http://schemas.microsoft.com/office/drawing/2014/main" id="{0EF6B29D-F3FF-427B-B717-1FBA91057E48}"/>
              </a:ext>
            </a:extLst>
          </p:cNvPr>
          <p:cNvSpPr/>
          <p:nvPr/>
        </p:nvSpPr>
        <p:spPr bwMode="auto">
          <a:xfrm>
            <a:off x="5002076" y="1869298"/>
            <a:ext cx="2292339" cy="426873"/>
          </a:xfrm>
          <a:prstGeom prst="roundRect">
            <a:avLst>
              <a:gd name="adj" fmla="val 50000"/>
            </a:avLst>
          </a:prstGeom>
          <a:solidFill>
            <a:srgbClr val="B51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99" dirty="0">
                <a:solidFill>
                  <a:schemeClr val="bg1"/>
                </a:solidFill>
                <a:latin typeface="微软雅黑" panose="020B0503020204020204" pitchFamily="34" charset="-122"/>
                <a:ea typeface="微软雅黑" panose="020B0503020204020204" pitchFamily="34" charset="-122"/>
              </a:rPr>
              <a:t>第一部分</a:t>
            </a:r>
          </a:p>
        </p:txBody>
      </p:sp>
      <p:grpSp>
        <p:nvGrpSpPr>
          <p:cNvPr id="3" name="组合 2">
            <a:extLst>
              <a:ext uri="{FF2B5EF4-FFF2-40B4-BE49-F238E27FC236}">
                <a16:creationId xmlns:a16="http://schemas.microsoft.com/office/drawing/2014/main" id="{1117FAA1-7634-4284-93F1-D6AB33425484}"/>
              </a:ext>
            </a:extLst>
          </p:cNvPr>
          <p:cNvGrpSpPr/>
          <p:nvPr/>
        </p:nvGrpSpPr>
        <p:grpSpPr>
          <a:xfrm>
            <a:off x="1921917" y="1932266"/>
            <a:ext cx="8496944" cy="228314"/>
            <a:chOff x="1816977" y="1544908"/>
            <a:chExt cx="5528353" cy="148547"/>
          </a:xfrm>
          <a:solidFill>
            <a:srgbClr val="B51B25"/>
          </a:solidFill>
        </p:grpSpPr>
        <p:grpSp>
          <p:nvGrpSpPr>
            <p:cNvPr id="4" name="组合 3">
              <a:extLst>
                <a:ext uri="{FF2B5EF4-FFF2-40B4-BE49-F238E27FC236}">
                  <a16:creationId xmlns:a16="http://schemas.microsoft.com/office/drawing/2014/main" id="{8423EBD9-82E6-4D47-A8E7-3645E75AD0E7}"/>
                </a:ext>
              </a:extLst>
            </p:cNvPr>
            <p:cNvGrpSpPr/>
            <p:nvPr/>
          </p:nvGrpSpPr>
          <p:grpSpPr>
            <a:xfrm>
              <a:off x="3459767" y="1544908"/>
              <a:ext cx="2177455" cy="148547"/>
              <a:chOff x="3080645" y="1951407"/>
              <a:chExt cx="2926371" cy="199638"/>
            </a:xfrm>
            <a:grpFill/>
          </p:grpSpPr>
          <p:sp>
            <p:nvSpPr>
              <p:cNvPr id="8" name="dark-star-shape_15445">
                <a:extLst>
                  <a:ext uri="{FF2B5EF4-FFF2-40B4-BE49-F238E27FC236}">
                    <a16:creationId xmlns:a16="http://schemas.microsoft.com/office/drawing/2014/main" id="{22CA7957-3B9A-4393-8EA8-5052E951CB34}"/>
                  </a:ext>
                </a:extLst>
              </p:cNvPr>
              <p:cNvSpPr>
                <a:spLocks noChangeAspect="1"/>
              </p:cNvSpPr>
              <p:nvPr/>
            </p:nvSpPr>
            <p:spPr bwMode="auto">
              <a:xfrm>
                <a:off x="5620034"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dark-star-shape_15445">
                <a:extLst>
                  <a:ext uri="{FF2B5EF4-FFF2-40B4-BE49-F238E27FC236}">
                    <a16:creationId xmlns:a16="http://schemas.microsoft.com/office/drawing/2014/main" id="{37220E9C-FDF1-4A6D-A554-A86B769C9B08}"/>
                  </a:ext>
                </a:extLst>
              </p:cNvPr>
              <p:cNvSpPr>
                <a:spLocks noChangeAspect="1"/>
              </p:cNvSpPr>
              <p:nvPr/>
            </p:nvSpPr>
            <p:spPr bwMode="auto">
              <a:xfrm>
                <a:off x="3276702"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dark-star-shape_15445">
                <a:extLst>
                  <a:ext uri="{FF2B5EF4-FFF2-40B4-BE49-F238E27FC236}">
                    <a16:creationId xmlns:a16="http://schemas.microsoft.com/office/drawing/2014/main" id="{17006882-1986-4DC0-9B1E-03A9FE64F718}"/>
                  </a:ext>
                </a:extLst>
              </p:cNvPr>
              <p:cNvSpPr>
                <a:spLocks noChangeAspect="1"/>
              </p:cNvSpPr>
              <p:nvPr/>
            </p:nvSpPr>
            <p:spPr bwMode="auto">
              <a:xfrm>
                <a:off x="3080645"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dark-star-shape_15445">
                <a:extLst>
                  <a:ext uri="{FF2B5EF4-FFF2-40B4-BE49-F238E27FC236}">
                    <a16:creationId xmlns:a16="http://schemas.microsoft.com/office/drawing/2014/main" id="{F8F2FC69-3B14-459F-90C8-0EA12ED06114}"/>
                  </a:ext>
                </a:extLst>
              </p:cNvPr>
              <p:cNvSpPr>
                <a:spLocks noChangeAspect="1"/>
              </p:cNvSpPr>
              <p:nvPr/>
            </p:nvSpPr>
            <p:spPr bwMode="auto">
              <a:xfrm>
                <a:off x="5886326"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5" name="组合 4">
              <a:extLst>
                <a:ext uri="{FF2B5EF4-FFF2-40B4-BE49-F238E27FC236}">
                  <a16:creationId xmlns:a16="http://schemas.microsoft.com/office/drawing/2014/main" id="{10063C8F-6E85-4AA7-AFB1-085D5C5C6965}"/>
                </a:ext>
              </a:extLst>
            </p:cNvPr>
            <p:cNvGrpSpPr/>
            <p:nvPr/>
          </p:nvGrpSpPr>
          <p:grpSpPr>
            <a:xfrm>
              <a:off x="1816977" y="1619178"/>
              <a:ext cx="5528353" cy="0"/>
              <a:chOff x="1816977" y="2082167"/>
              <a:chExt cx="5528353" cy="0"/>
            </a:xfrm>
            <a:grpFill/>
          </p:grpSpPr>
          <p:cxnSp>
            <p:nvCxnSpPr>
              <p:cNvPr id="6" name="直接连接符 5">
                <a:extLst>
                  <a:ext uri="{FF2B5EF4-FFF2-40B4-BE49-F238E27FC236}">
                    <a16:creationId xmlns:a16="http://schemas.microsoft.com/office/drawing/2014/main" id="{F15A2CB5-9F72-46DE-9925-DFE647EC535B}"/>
                  </a:ext>
                </a:extLst>
              </p:cNvPr>
              <p:cNvCxnSpPr>
                <a:cxnSpLocks/>
              </p:cNvCxnSpPr>
              <p:nvPr/>
            </p:nvCxnSpPr>
            <p:spPr>
              <a:xfrm>
                <a:off x="5727293" y="2082167"/>
                <a:ext cx="1618037"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E9F5C3C-A8DC-4D09-B69D-C07C455B8D47}"/>
                  </a:ext>
                </a:extLst>
              </p:cNvPr>
              <p:cNvCxnSpPr>
                <a:cxnSpLocks/>
              </p:cNvCxnSpPr>
              <p:nvPr/>
            </p:nvCxnSpPr>
            <p:spPr>
              <a:xfrm>
                <a:off x="1816977" y="2082167"/>
                <a:ext cx="1520555" cy="0"/>
              </a:xfrm>
              <a:prstGeom prst="line">
                <a:avLst/>
              </a:prstGeom>
              <a:grpFill/>
              <a:ln w="15875">
                <a:solidFill>
                  <a:srgbClr val="B51B25"/>
                </a:solidFill>
              </a:ln>
            </p:spPr>
            <p:style>
              <a:lnRef idx="1">
                <a:schemeClr val="accent1"/>
              </a:lnRef>
              <a:fillRef idx="0">
                <a:schemeClr val="accent1"/>
              </a:fillRef>
              <a:effectRef idx="0">
                <a:schemeClr val="accent1"/>
              </a:effectRef>
              <a:fontRef idx="minor">
                <a:schemeClr val="tx1"/>
              </a:fontRef>
            </p:style>
          </p:cxnSp>
        </p:grpSp>
      </p:grpSp>
      <p:sp>
        <p:nvSpPr>
          <p:cNvPr id="12" name="党"/>
          <p:cNvSpPr txBox="1"/>
          <p:nvPr/>
        </p:nvSpPr>
        <p:spPr>
          <a:xfrm>
            <a:off x="0" y="2748241"/>
            <a:ext cx="12191999" cy="923330"/>
          </a:xfrm>
          <a:prstGeom prst="rect">
            <a:avLst/>
          </a:prstGeom>
          <a:noFill/>
        </p:spPr>
        <p:txBody>
          <a:bodyPr wrap="square" rtlCol="0">
            <a:spAutoFit/>
          </a:bodyPr>
          <a:lstStyle>
            <a:defPPr>
              <a:defRPr lang="zh-CN"/>
            </a:defPPr>
            <a:lvl1pPr>
              <a:defRPr sz="8000" b="1" kern="100" spc="-150">
                <a:ln w="25400" cap="flat" cmpd="sng">
                  <a:solidFill>
                    <a:srgbClr val="FBE8CC"/>
                  </a:solidFill>
                </a:ln>
                <a:solidFill>
                  <a:srgbClr val="C00000"/>
                </a:soli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zh-CN" altLang="en-US" sz="5400" dirty="0">
                <a:effectLst>
                  <a:innerShdw blurRad="63500" dist="50800" dir="18900000">
                    <a:prstClr val="black">
                      <a:alpha val="50000"/>
                    </a:prstClr>
                  </a:innerShdw>
                </a:effectLst>
              </a:rPr>
              <a:t>省委</a:t>
            </a:r>
            <a:r>
              <a:rPr lang="en-US" altLang="zh-CN" sz="5400" dirty="0">
                <a:effectLst>
                  <a:innerShdw blurRad="63500" dist="50800" dir="18900000">
                    <a:prstClr val="black">
                      <a:alpha val="50000"/>
                    </a:prstClr>
                  </a:innerShdw>
                </a:effectLst>
              </a:rPr>
              <a:t>《</a:t>
            </a:r>
            <a:r>
              <a:rPr lang="zh-CN" altLang="en-US" sz="5400" dirty="0">
                <a:effectLst>
                  <a:innerShdw blurRad="63500" dist="50800" dir="18900000">
                    <a:prstClr val="black">
                      <a:alpha val="50000"/>
                    </a:prstClr>
                  </a:innerShdw>
                </a:effectLst>
              </a:rPr>
              <a:t>规定</a:t>
            </a:r>
            <a:r>
              <a:rPr lang="en-US" altLang="zh-CN" sz="5400" dirty="0">
                <a:effectLst>
                  <a:innerShdw blurRad="63500" dist="50800" dir="18900000">
                    <a:prstClr val="black">
                      <a:alpha val="50000"/>
                    </a:prstClr>
                  </a:innerShdw>
                </a:effectLst>
              </a:rPr>
              <a:t>》</a:t>
            </a:r>
            <a:r>
              <a:rPr lang="zh-CN" altLang="en-US" sz="5400" dirty="0">
                <a:effectLst>
                  <a:innerShdw blurRad="63500" dist="50800" dir="18900000">
                    <a:prstClr val="black">
                      <a:alpha val="50000"/>
                    </a:prstClr>
                  </a:innerShdw>
                </a:effectLst>
              </a:rPr>
              <a:t>的制定背景和过程</a:t>
            </a:r>
            <a:endParaRPr lang="zh-CN" altLang="zh-CN" sz="5400" dirty="0">
              <a:effectLst>
                <a:innerShdw blurRad="63500" dist="50800" dir="18900000">
                  <a:prstClr val="black">
                    <a:alpha val="50000"/>
                  </a:prstClr>
                </a:innerShdw>
              </a:effectLst>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8301" y="642037"/>
            <a:ext cx="1386616" cy="1091465"/>
          </a:xfrm>
          <a:prstGeom prst="rect">
            <a:avLst/>
          </a:prstGeom>
          <a:effectLst>
            <a:outerShdw blurRad="114300" dist="76200" dir="5400000" algn="t" rotWithShape="0">
              <a:prstClr val="black">
                <a:alpha val="23000"/>
              </a:prstClr>
            </a:outerShdw>
          </a:effectLst>
        </p:spPr>
      </p:pic>
    </p:spTree>
    <p:extLst>
      <p:ext uri="{BB962C8B-B14F-4D97-AF65-F5344CB8AC3E}">
        <p14:creationId xmlns:p14="http://schemas.microsoft.com/office/powerpoint/2010/main" val="19168232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1000"/>
                                        <p:tgtEl>
                                          <p:spTgt spid="3"/>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77901" y="2451151"/>
            <a:ext cx="10418861" cy="1577914"/>
          </a:xfrm>
          <a:prstGeom prst="rect">
            <a:avLst/>
          </a:prstGeom>
          <a:solidFill>
            <a:srgbClr val="E6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a:extLst>
              <a:ext uri="{FF2B5EF4-FFF2-40B4-BE49-F238E27FC236}">
                <a16:creationId xmlns:a16="http://schemas.microsoft.com/office/drawing/2014/main" id="{D3195B0F-1B34-4904-9595-E0248C465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8" y="1733585"/>
            <a:ext cx="4387183" cy="2936925"/>
          </a:xfrm>
          <a:prstGeom prst="rect">
            <a:avLst/>
          </a:prstGeom>
        </p:spPr>
      </p:pic>
      <p:sp>
        <p:nvSpPr>
          <p:cNvPr id="10" name="矩形 9"/>
          <p:cNvSpPr/>
          <p:nvPr/>
        </p:nvSpPr>
        <p:spPr>
          <a:xfrm>
            <a:off x="3765476" y="2878881"/>
            <a:ext cx="7194624" cy="646331"/>
          </a:xfrm>
          <a:prstGeom prst="rect">
            <a:avLst/>
          </a:prstGeom>
        </p:spPr>
        <p:txBody>
          <a:bodyPr wrap="square">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（一</a:t>
            </a:r>
            <a:r>
              <a:rPr lang="zh-CN" altLang="en-US" sz="3600" b="1" dirty="0" smtClean="0">
                <a:solidFill>
                  <a:prstClr val="white"/>
                </a:solidFill>
                <a:latin typeface="微软雅黑" panose="020B0503020204020204" pitchFamily="34" charset="-122"/>
                <a:ea typeface="微软雅黑" panose="020B0503020204020204" pitchFamily="34" charset="-122"/>
              </a:rPr>
              <a:t>）省委</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规定</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的制定背景</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一、省委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的制定背景和过程</a:t>
            </a:r>
          </a:p>
        </p:txBody>
      </p:sp>
    </p:spTree>
    <p:extLst>
      <p:ext uri="{BB962C8B-B14F-4D97-AF65-F5344CB8AC3E}">
        <p14:creationId xmlns:p14="http://schemas.microsoft.com/office/powerpoint/2010/main" val="32327409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35" presetClass="path" presetSubtype="0" accel="50000" decel="50000" fill="hold" nodeType="withEffect">
                                  <p:stCondLst>
                                    <p:cond delay="0"/>
                                  </p:stCondLst>
                                  <p:childTnLst>
                                    <p:animMotion origin="layout" path="M 1.04167E-6 1.85185E-6 L 0.18997 1.85185E-6 " pathEditMode="relative" rAng="0" ptsTypes="AA">
                                      <p:cBhvr>
                                        <p:cTn id="17" dur="1000" spd="-100000" fill="hold"/>
                                        <p:tgtEl>
                                          <p:spTgt spid="9"/>
                                        </p:tgtEl>
                                        <p:attrNameLst>
                                          <p:attrName>ppt_x</p:attrName>
                                          <p:attrName>ppt_y</p:attrName>
                                        </p:attrNameLst>
                                      </p:cBhvr>
                                      <p:rCtr x="9492" y="0"/>
                                    </p:animMotion>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35" presetClass="path" presetSubtype="0" accel="50000" decel="50000" fill="hold" grpId="1" nodeType="withEffect">
                                  <p:stCondLst>
                                    <p:cond delay="0"/>
                                  </p:stCondLst>
                                  <p:childTnLst>
                                    <p:animMotion origin="layout" path="M -3.75E-6 1.85185E-6 L -0.41198 1.85185E-6 " pathEditMode="relative" rAng="0" ptsTypes="AA">
                                      <p:cBhvr>
                                        <p:cTn id="25" dur="1000" spd="-100000" fill="hold"/>
                                        <p:tgtEl>
                                          <p:spTgt spid="10"/>
                                        </p:tgtEl>
                                        <p:attrNameLst>
                                          <p:attrName>ppt_x</p:attrName>
                                          <p:attrName>ppt_y</p:attrName>
                                        </p:attrNameLst>
                                      </p:cBhvr>
                                      <p:rCtr x="-205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292816" y="1944658"/>
            <a:ext cx="7899184" cy="4405342"/>
            <a:chOff x="4292816" y="1944658"/>
            <a:chExt cx="7899184" cy="4405342"/>
          </a:xfrm>
        </p:grpSpPr>
        <p:sp>
          <p:nvSpPr>
            <p:cNvPr id="12" name="等腰三角形 11"/>
            <p:cNvSpPr/>
            <p:nvPr/>
          </p:nvSpPr>
          <p:spPr>
            <a:xfrm rot="16200000">
              <a:off x="2333404" y="3904070"/>
              <a:ext cx="4405342" cy="486517"/>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79332" y="1944658"/>
              <a:ext cx="7412668" cy="4405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cs typeface="+mn-cs"/>
              </a:rPr>
              <a:t>一、省委</a:t>
            </a:r>
            <a:r>
              <a:rPr lang="en-US" altLang="zh-CN" sz="2400" b="1" dirty="0">
                <a:solidFill>
                  <a:srgbClr val="9B0D13"/>
                </a:solidFill>
                <a:latin typeface="微软雅黑" panose="020B0503020204020204" pitchFamily="34" charset="-122"/>
                <a:ea typeface="微软雅黑" panose="020B0503020204020204" pitchFamily="34" charset="-122"/>
                <a:cs typeface="+mn-cs"/>
              </a:rPr>
              <a:t>《</a:t>
            </a:r>
            <a:r>
              <a:rPr lang="zh-CN" altLang="en-US" sz="2400" b="1" dirty="0">
                <a:solidFill>
                  <a:srgbClr val="9B0D13"/>
                </a:solidFill>
                <a:latin typeface="微软雅黑" panose="020B0503020204020204" pitchFamily="34" charset="-122"/>
                <a:ea typeface="微软雅黑" panose="020B0503020204020204" pitchFamily="34" charset="-122"/>
                <a:cs typeface="+mn-cs"/>
              </a:rPr>
              <a:t>规定</a:t>
            </a:r>
            <a:r>
              <a:rPr lang="en-US" altLang="zh-CN" sz="2400" b="1" dirty="0">
                <a:solidFill>
                  <a:srgbClr val="9B0D13"/>
                </a:solidFill>
                <a:latin typeface="微软雅黑" panose="020B0503020204020204" pitchFamily="34" charset="-122"/>
                <a:ea typeface="微软雅黑" panose="020B0503020204020204" pitchFamily="34" charset="-122"/>
                <a:cs typeface="+mn-cs"/>
              </a:rPr>
              <a:t>》</a:t>
            </a:r>
            <a:r>
              <a:rPr lang="zh-CN" altLang="en-US" sz="2400" b="1" dirty="0">
                <a:solidFill>
                  <a:srgbClr val="9B0D13"/>
                </a:solidFill>
                <a:latin typeface="微软雅黑" panose="020B0503020204020204" pitchFamily="34" charset="-122"/>
                <a:ea typeface="微软雅黑" panose="020B0503020204020204" pitchFamily="34" charset="-122"/>
                <a:cs typeface="+mn-cs"/>
              </a:rPr>
              <a:t>的制定背景和过程</a:t>
            </a:r>
          </a:p>
        </p:txBody>
      </p:sp>
      <p:sp>
        <p:nvSpPr>
          <p:cNvPr id="21" name="矩形 20"/>
          <p:cNvSpPr/>
          <p:nvPr/>
        </p:nvSpPr>
        <p:spPr>
          <a:xfrm>
            <a:off x="5409126" y="3000778"/>
            <a:ext cx="6782873" cy="2101409"/>
          </a:xfrm>
          <a:prstGeom prst="rect">
            <a:avLst/>
          </a:prstGeom>
        </p:spPr>
        <p:txBody>
          <a:bodyPr wrap="square">
            <a:spAutoFit/>
          </a:bodyPr>
          <a:lstStyle/>
          <a:p>
            <a:pPr algn="just">
              <a:lnSpc>
                <a:spcPts val="4000"/>
              </a:lnSpc>
            </a:pPr>
            <a:r>
              <a:rPr lang="en-US" altLang="zh-CN"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日，党中央颁布实施</a:t>
            </a:r>
            <a:r>
              <a:rPr lang="en-US" altLang="zh-CN"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中国共产党机构编制工作条例</a:t>
            </a:r>
            <a:r>
              <a:rPr lang="en-US" altLang="zh-CN"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，要求“各地各部门党委（党组）要落实主体责任，采取有力措施，完善配套制度”</a:t>
            </a:r>
            <a:endParaRPr lang="en-US" altLang="zh-CN" sz="2800"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0" name="组合 29"/>
          <p:cNvGrpSpPr/>
          <p:nvPr/>
        </p:nvGrpSpPr>
        <p:grpSpPr>
          <a:xfrm>
            <a:off x="6710730" y="2296060"/>
            <a:ext cx="4506833" cy="495950"/>
            <a:chOff x="3905701" y="1070175"/>
            <a:chExt cx="4506833" cy="495950"/>
          </a:xfrm>
        </p:grpSpPr>
        <p:grpSp>
          <p:nvGrpSpPr>
            <p:cNvPr id="31" name="组合 30"/>
            <p:cNvGrpSpPr/>
            <p:nvPr/>
          </p:nvGrpSpPr>
          <p:grpSpPr>
            <a:xfrm>
              <a:off x="3905701" y="1070175"/>
              <a:ext cx="4506833" cy="495950"/>
              <a:chOff x="3905701" y="1070175"/>
              <a:chExt cx="4506833" cy="495950"/>
            </a:xfrm>
          </p:grpSpPr>
          <p:sp>
            <p:nvSpPr>
              <p:cNvPr id="33" name="箭头: 五边形 17">
                <a:extLst>
                  <a:ext uri="{FF2B5EF4-FFF2-40B4-BE49-F238E27FC236}">
                    <a16:creationId xmlns:a16="http://schemas.microsoft.com/office/drawing/2014/main" id="{B1A708D3-5CBF-4490-96D2-4C4040EA800F}"/>
                  </a:ext>
                </a:extLst>
              </p:cNvPr>
              <p:cNvSpPr/>
              <p:nvPr/>
            </p:nvSpPr>
            <p:spPr>
              <a:xfrm flipH="1">
                <a:off x="3905701" y="1070175"/>
                <a:ext cx="2971899" cy="495950"/>
              </a:xfrm>
              <a:prstGeom prst="homePlate">
                <a:avLst/>
              </a:prstGeom>
              <a:solidFill>
                <a:srgbClr val="B50F0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300" dirty="0">
                  <a:solidFill>
                    <a:srgbClr val="FFF8E6"/>
                  </a:solidFill>
                  <a:latin typeface="思源黑体 CN Bold" panose="020B0800000000000000" pitchFamily="34" charset="-122"/>
                  <a:ea typeface="思源黑体 CN Bold" panose="020B0800000000000000" pitchFamily="34" charset="-122"/>
                </a:endParaRPr>
              </a:p>
            </p:txBody>
          </p:sp>
          <p:sp>
            <p:nvSpPr>
              <p:cNvPr id="34" name="箭头: 五边形 17">
                <a:extLst>
                  <a:ext uri="{FF2B5EF4-FFF2-40B4-BE49-F238E27FC236}">
                    <a16:creationId xmlns:a16="http://schemas.microsoft.com/office/drawing/2014/main" id="{B1A708D3-5CBF-4490-96D2-4C4040EA800F}"/>
                  </a:ext>
                </a:extLst>
              </p:cNvPr>
              <p:cNvSpPr/>
              <p:nvPr/>
            </p:nvSpPr>
            <p:spPr>
              <a:xfrm>
                <a:off x="4813300" y="1070175"/>
                <a:ext cx="3599234" cy="495950"/>
              </a:xfrm>
              <a:prstGeom prst="homePlate">
                <a:avLst/>
              </a:prstGeom>
              <a:solidFill>
                <a:srgbClr val="B50F0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300" dirty="0">
                  <a:solidFill>
                    <a:srgbClr val="FFF8E6"/>
                  </a:solidFill>
                  <a:latin typeface="思源黑体 CN Bold" panose="020B0800000000000000" pitchFamily="34" charset="-122"/>
                  <a:ea typeface="思源黑体 CN Bold" panose="020B0800000000000000" pitchFamily="34" charset="-122"/>
                </a:endParaRPr>
              </a:p>
            </p:txBody>
          </p:sp>
        </p:grpSp>
        <p:sp>
          <p:nvSpPr>
            <p:cNvPr id="32" name="矩形 31"/>
            <p:cNvSpPr/>
            <p:nvPr/>
          </p:nvSpPr>
          <p:spPr>
            <a:xfrm>
              <a:off x="4383405" y="1116511"/>
              <a:ext cx="3771666" cy="369332"/>
            </a:xfrm>
            <a:prstGeom prst="rect">
              <a:avLst/>
            </a:prstGeom>
          </p:spPr>
          <p:txBody>
            <a:bodyPr wrap="square">
              <a:spAutoFit/>
            </a:bodyPr>
            <a:lstStyle/>
            <a:p>
              <a:r>
                <a:rPr lang="en-US" altLang="zh-CN" dirty="0" smtClean="0">
                  <a:solidFill>
                    <a:srgbClr val="FFF8E6"/>
                  </a:solidFill>
                  <a:latin typeface="微软雅黑" panose="020B0503020204020204" pitchFamily="34" charset="-122"/>
                  <a:ea typeface="微软雅黑" panose="020B0503020204020204" pitchFamily="34" charset="-122"/>
                </a:rPr>
                <a:t>——</a:t>
              </a:r>
              <a:r>
                <a:rPr lang="zh-CN" altLang="en-US" dirty="0">
                  <a:solidFill>
                    <a:srgbClr val="FFF8E6"/>
                  </a:solidFill>
                  <a:latin typeface="微软雅黑" panose="020B0503020204020204" pitchFamily="34" charset="-122"/>
                  <a:ea typeface="微软雅黑" panose="020B0503020204020204" pitchFamily="34" charset="-122"/>
                </a:rPr>
                <a:t>省委</a:t>
              </a:r>
              <a:r>
                <a:rPr lang="en-US" altLang="zh-CN" dirty="0">
                  <a:solidFill>
                    <a:srgbClr val="FFF8E6"/>
                  </a:solidFill>
                  <a:latin typeface="微软雅黑" panose="020B0503020204020204" pitchFamily="34" charset="-122"/>
                  <a:ea typeface="微软雅黑" panose="020B0503020204020204" pitchFamily="34" charset="-122"/>
                </a:rPr>
                <a:t>《</a:t>
              </a:r>
              <a:r>
                <a:rPr lang="zh-CN" altLang="en-US" dirty="0">
                  <a:solidFill>
                    <a:srgbClr val="FFF8E6"/>
                  </a:solidFill>
                  <a:latin typeface="微软雅黑" panose="020B0503020204020204" pitchFamily="34" charset="-122"/>
                  <a:ea typeface="微软雅黑" panose="020B0503020204020204" pitchFamily="34" charset="-122"/>
                </a:rPr>
                <a:t>规定</a:t>
              </a:r>
              <a:r>
                <a:rPr lang="en-US" altLang="zh-CN" dirty="0">
                  <a:solidFill>
                    <a:srgbClr val="FFF8E6"/>
                  </a:solidFill>
                  <a:latin typeface="微软雅黑" panose="020B0503020204020204" pitchFamily="34" charset="-122"/>
                  <a:ea typeface="微软雅黑" panose="020B0503020204020204" pitchFamily="34" charset="-122"/>
                </a:rPr>
                <a:t>》</a:t>
              </a:r>
              <a:r>
                <a:rPr lang="zh-CN" altLang="en-US" dirty="0">
                  <a:solidFill>
                    <a:srgbClr val="FFF8E6"/>
                  </a:solidFill>
                  <a:latin typeface="微软雅黑" panose="020B0503020204020204" pitchFamily="34" charset="-122"/>
                  <a:ea typeface="微软雅黑" panose="020B0503020204020204" pitchFamily="34" charset="-122"/>
                </a:rPr>
                <a:t>的制定</a:t>
              </a:r>
              <a:r>
                <a:rPr lang="zh-CN" altLang="en-US" dirty="0" smtClean="0">
                  <a:solidFill>
                    <a:srgbClr val="FFF8E6"/>
                  </a:solidFill>
                  <a:latin typeface="微软雅黑" panose="020B0503020204020204" pitchFamily="34" charset="-122"/>
                  <a:ea typeface="微软雅黑" panose="020B0503020204020204" pitchFamily="34" charset="-122"/>
                </a:rPr>
                <a:t>背景</a:t>
              </a:r>
              <a:r>
                <a:rPr lang="en-US" altLang="zh-CN" dirty="0" smtClean="0">
                  <a:solidFill>
                    <a:srgbClr val="FFF8E6"/>
                  </a:solidFill>
                  <a:latin typeface="微软雅黑" panose="020B0503020204020204" pitchFamily="34" charset="-122"/>
                  <a:ea typeface="微软雅黑" panose="020B0503020204020204" pitchFamily="34" charset="-122"/>
                </a:rPr>
                <a:t>——</a:t>
              </a:r>
              <a:endParaRPr lang="zh-CN" altLang="en-US" dirty="0">
                <a:solidFill>
                  <a:srgbClr val="FFF8E6"/>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3"/>
          <a:stretch>
            <a:fillRect/>
          </a:stretch>
        </p:blipFill>
        <p:spPr>
          <a:xfrm>
            <a:off x="696884" y="1409971"/>
            <a:ext cx="3329072" cy="4843337"/>
          </a:xfrm>
          <a:prstGeom prst="rect">
            <a:avLst/>
          </a:prstGeom>
        </p:spPr>
      </p:pic>
    </p:spTree>
    <p:extLst>
      <p:ext uri="{BB962C8B-B14F-4D97-AF65-F5344CB8AC3E}">
        <p14:creationId xmlns:p14="http://schemas.microsoft.com/office/powerpoint/2010/main" val="221383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Effect transition="in" filter="fade">
                                      <p:cBhvr>
                                        <p:cTn id="13" dur="1000"/>
                                        <p:tgtEl>
                                          <p:spTgt spid="21"/>
                                        </p:tgtEl>
                                      </p:cBhvr>
                                    </p:animEffect>
                                  </p:childTnLst>
                                </p:cTn>
                              </p:par>
                            </p:childTnLst>
                          </p:cTn>
                        </p:par>
                        <p:par>
                          <p:cTn id="14" fill="hold">
                            <p:stCondLst>
                              <p:cond delay="2000"/>
                            </p:stCondLst>
                            <p:childTnLst>
                              <p:par>
                                <p:cTn id="15" presetID="16" presetClass="entr" presetSubtype="37"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8387" y="2497703"/>
            <a:ext cx="1946046" cy="523220"/>
          </a:xfrm>
          <a:prstGeom prst="rect">
            <a:avLst/>
          </a:prstGeom>
          <a:noFill/>
        </p:spPr>
        <p:txBody>
          <a:bodyPr wrap="none" rtlCol="0">
            <a:spAutoFit/>
          </a:bodyPr>
          <a:lstStyle/>
          <a:p>
            <a:r>
              <a:rPr lang="en-US" altLang="zh-CN" sz="28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2019</a:t>
            </a:r>
            <a:r>
              <a:rPr lang="zh-CN" altLang="en-US" sz="28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年</a:t>
            </a:r>
            <a:r>
              <a:rPr lang="en-US" altLang="zh-CN" sz="28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8</a:t>
            </a:r>
            <a:r>
              <a:rPr lang="zh-CN" altLang="en-US" sz="28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3352473" y="1558355"/>
            <a:ext cx="8839527" cy="2585323"/>
          </a:xfrm>
          <a:prstGeom prst="rect">
            <a:avLst/>
          </a:prstGeom>
        </p:spPr>
        <p:txBody>
          <a:bodyPr wrap="square">
            <a:spAutoFit/>
          </a:bodyPr>
          <a:lstStyle/>
          <a:p>
            <a:pPr>
              <a:lnSpc>
                <a:spcPct val="150000"/>
              </a:lnSpc>
            </a:pP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省委常委</a:t>
            </a:r>
            <a:r>
              <a:rPr lang="zh-CN" altLang="en-US" sz="27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、省委组织部部长</a:t>
            </a: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、省委编委副主任李元平在省委编办调研指导工作时明确要求，要废止</a:t>
            </a:r>
            <a:r>
              <a:rPr lang="en-US" altLang="zh-CN"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甘肃省机构编制管理办法</a:t>
            </a:r>
            <a:r>
              <a:rPr lang="en-US" altLang="zh-CN"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，研究出台我省具有操作性的制度，健全我省机构编制管理制度体系。</a:t>
            </a:r>
          </a:p>
        </p:txBody>
      </p:sp>
      <p:sp>
        <p:nvSpPr>
          <p:cNvPr id="14" name="文本框 13"/>
          <p:cNvSpPr txBox="1"/>
          <p:nvPr/>
        </p:nvSpPr>
        <p:spPr>
          <a:xfrm>
            <a:off x="156985" y="4651807"/>
            <a:ext cx="2230098" cy="523220"/>
          </a:xfrm>
          <a:prstGeom prst="rect">
            <a:avLst/>
          </a:prstGeom>
          <a:noFill/>
        </p:spPr>
        <p:txBody>
          <a:bodyPr wrap="none" rtlCol="0">
            <a:spAutoFit/>
          </a:bodyPr>
          <a:lstStyle/>
          <a:p>
            <a:pPr algn="ctr"/>
            <a:r>
              <a:rPr lang="en-US" altLang="zh-CN" sz="2800" b="1"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2019</a:t>
            </a:r>
            <a:r>
              <a:rPr lang="zh-CN" altLang="en-US" sz="2800" b="1"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年</a:t>
            </a:r>
            <a:r>
              <a:rPr lang="en-US" altLang="zh-CN" sz="2800" b="1"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10</a:t>
            </a:r>
            <a:r>
              <a:rPr lang="zh-CN" altLang="en-US" sz="2800" b="1"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3321050" y="4286788"/>
            <a:ext cx="8657590" cy="1338828"/>
          </a:xfrm>
          <a:prstGeom prst="rect">
            <a:avLst/>
          </a:prstGeom>
        </p:spPr>
        <p:txBody>
          <a:bodyPr wrap="square">
            <a:spAutoFit/>
          </a:bodyPr>
          <a:lstStyle/>
          <a:p>
            <a:pPr>
              <a:lnSpc>
                <a:spcPct val="150000"/>
              </a:lnSpc>
            </a:pPr>
            <a:r>
              <a:rPr lang="zh-CN" altLang="en-US" sz="27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省政府</a:t>
            </a: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废止了</a:t>
            </a:r>
            <a:r>
              <a:rPr lang="en-US" altLang="zh-CN"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甘肃省机构编制管理办法</a:t>
            </a:r>
            <a:r>
              <a:rPr lang="en-US" altLang="zh-CN"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r>
              <a:rPr lang="en-US" altLang="zh-CN"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2009</a:t>
            </a:r>
            <a:r>
              <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年省政府令</a:t>
            </a:r>
            <a:r>
              <a:rPr lang="zh-CN" altLang="en-US" sz="2700" b="1" spc="-70" dirty="0" smtClean="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a:t>
            </a:r>
            <a:endParaRPr lang="zh-CN" altLang="en-US" sz="2700" b="1" spc="-70" dirty="0">
              <a:ln w="0"/>
              <a:solidFill>
                <a:srgbClr val="C0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23" name="标题 1"/>
          <p:cNvSpPr txBox="1">
            <a:spLocks/>
          </p:cNvSpPr>
          <p:nvPr/>
        </p:nvSpPr>
        <p:spPr>
          <a:xfrm>
            <a:off x="977900" y="228283"/>
            <a:ext cx="5026660" cy="54768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400" b="1" dirty="0" smtClean="0">
                <a:solidFill>
                  <a:srgbClr val="9B0D13"/>
                </a:solidFill>
                <a:latin typeface="微软雅黑" panose="020B0503020204020204" pitchFamily="34" charset="-122"/>
                <a:ea typeface="微软雅黑" panose="020B0503020204020204" pitchFamily="34" charset="-122"/>
              </a:rPr>
              <a:t>一、</a:t>
            </a:r>
            <a:r>
              <a:rPr lang="zh-CN" altLang="en-US" sz="2400" b="1" dirty="0">
                <a:solidFill>
                  <a:srgbClr val="9B0D13"/>
                </a:solidFill>
                <a:latin typeface="微软雅黑" panose="020B0503020204020204" pitchFamily="34" charset="-122"/>
                <a:ea typeface="微软雅黑" panose="020B0503020204020204" pitchFamily="34" charset="-122"/>
              </a:rPr>
              <a:t>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的制定背景和过程</a:t>
            </a:r>
          </a:p>
        </p:txBody>
      </p:sp>
      <p:sp>
        <p:nvSpPr>
          <p:cNvPr id="6" name="椭圆 5"/>
          <p:cNvSpPr/>
          <p:nvPr/>
        </p:nvSpPr>
        <p:spPr>
          <a:xfrm>
            <a:off x="2349709" y="2326943"/>
            <a:ext cx="864741" cy="8647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微软雅黑" panose="020B0503020204020204" pitchFamily="34" charset="-122"/>
                <a:ea typeface="微软雅黑" panose="020B0503020204020204" pitchFamily="34" charset="-122"/>
              </a:rPr>
              <a:t>要求</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2349709" y="4487122"/>
            <a:ext cx="864741" cy="8647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微软雅黑" panose="020B0503020204020204" pitchFamily="34" charset="-122"/>
                <a:ea typeface="微软雅黑" panose="020B0503020204020204" pitchFamily="34" charset="-122"/>
              </a:rPr>
              <a:t>废止</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902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10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6" grpId="0"/>
      <p:bldP spid="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77901" y="2451151"/>
            <a:ext cx="10418861" cy="1577914"/>
          </a:xfrm>
          <a:prstGeom prst="rect">
            <a:avLst/>
          </a:prstGeom>
          <a:solidFill>
            <a:srgbClr val="E6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a:extLst>
              <a:ext uri="{FF2B5EF4-FFF2-40B4-BE49-F238E27FC236}">
                <a16:creationId xmlns:a16="http://schemas.microsoft.com/office/drawing/2014/main" id="{D3195B0F-1B34-4904-9595-E0248C465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8" y="1733585"/>
            <a:ext cx="4387183" cy="2936925"/>
          </a:xfrm>
          <a:prstGeom prst="rect">
            <a:avLst/>
          </a:prstGeom>
        </p:spPr>
      </p:pic>
      <p:sp>
        <p:nvSpPr>
          <p:cNvPr id="10" name="矩形 9"/>
          <p:cNvSpPr/>
          <p:nvPr/>
        </p:nvSpPr>
        <p:spPr>
          <a:xfrm>
            <a:off x="3765476" y="2878881"/>
            <a:ext cx="9442722" cy="646331"/>
          </a:xfrm>
          <a:prstGeom prst="rect">
            <a:avLst/>
          </a:prstGeom>
        </p:spPr>
        <p:txBody>
          <a:bodyPr wrap="square">
            <a:spAutoFit/>
          </a:bodyPr>
          <a:lstStyle/>
          <a:p>
            <a:r>
              <a:rPr lang="zh-CN" altLang="en-US" sz="3600" b="1" dirty="0" smtClean="0">
                <a:solidFill>
                  <a:prstClr val="white"/>
                </a:solidFill>
                <a:latin typeface="微软雅黑" panose="020B0503020204020204" pitchFamily="34" charset="-122"/>
                <a:ea typeface="微软雅黑" panose="020B0503020204020204" pitchFamily="34" charset="-122"/>
              </a:rPr>
              <a:t>（二）省委</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规定</a:t>
            </a:r>
            <a:r>
              <a:rPr lang="en-US" altLang="zh-CN" sz="3600" b="1" dirty="0" smtClean="0">
                <a:solidFill>
                  <a:prstClr val="white"/>
                </a:solidFill>
                <a:latin typeface="微软雅黑" panose="020B0503020204020204" pitchFamily="34" charset="-122"/>
                <a:ea typeface="微软雅黑" panose="020B0503020204020204" pitchFamily="34" charset="-122"/>
              </a:rPr>
              <a:t>》</a:t>
            </a:r>
            <a:r>
              <a:rPr lang="zh-CN" altLang="en-US" sz="3600" b="1" dirty="0" smtClean="0">
                <a:solidFill>
                  <a:prstClr val="white"/>
                </a:solidFill>
                <a:latin typeface="微软雅黑" panose="020B0503020204020204" pitchFamily="34" charset="-122"/>
                <a:ea typeface="微软雅黑" panose="020B0503020204020204" pitchFamily="34" charset="-122"/>
              </a:rPr>
              <a:t>的制定过程</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sp>
        <p:nvSpPr>
          <p:cNvPr id="11" name="标题 1"/>
          <p:cNvSpPr txBox="1">
            <a:spLocks/>
          </p:cNvSpPr>
          <p:nvPr/>
        </p:nvSpPr>
        <p:spPr>
          <a:xfrm>
            <a:off x="977900" y="258763"/>
            <a:ext cx="9982200" cy="452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9B0D13"/>
                </a:solidFill>
                <a:latin typeface="微软雅黑" panose="020B0503020204020204" pitchFamily="34" charset="-122"/>
                <a:ea typeface="微软雅黑" panose="020B0503020204020204" pitchFamily="34" charset="-122"/>
              </a:rPr>
              <a:t>一、省委</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规定</a:t>
            </a:r>
            <a:r>
              <a:rPr lang="en-US" altLang="zh-CN" sz="2400" b="1" dirty="0">
                <a:solidFill>
                  <a:srgbClr val="9B0D13"/>
                </a:solidFill>
                <a:latin typeface="微软雅黑" panose="020B0503020204020204" pitchFamily="34" charset="-122"/>
                <a:ea typeface="微软雅黑" panose="020B0503020204020204" pitchFamily="34" charset="-122"/>
              </a:rPr>
              <a:t>》</a:t>
            </a:r>
            <a:r>
              <a:rPr lang="zh-CN" altLang="en-US" sz="2400" b="1" dirty="0">
                <a:solidFill>
                  <a:srgbClr val="9B0D13"/>
                </a:solidFill>
                <a:latin typeface="微软雅黑" panose="020B0503020204020204" pitchFamily="34" charset="-122"/>
                <a:ea typeface="微软雅黑" panose="020B0503020204020204" pitchFamily="34" charset="-122"/>
              </a:rPr>
              <a:t>的制定背景和过程</a:t>
            </a:r>
          </a:p>
        </p:txBody>
      </p:sp>
    </p:spTree>
    <p:extLst>
      <p:ext uri="{BB962C8B-B14F-4D97-AF65-F5344CB8AC3E}">
        <p14:creationId xmlns:p14="http://schemas.microsoft.com/office/powerpoint/2010/main" val="22407977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35" presetClass="path" presetSubtype="0" accel="50000" decel="50000" fill="hold" nodeType="withEffect">
                                  <p:stCondLst>
                                    <p:cond delay="0"/>
                                  </p:stCondLst>
                                  <p:childTnLst>
                                    <p:animMotion origin="layout" path="M 1.04167E-6 1.85185E-6 L 0.18997 1.85185E-6 " pathEditMode="relative" rAng="0" ptsTypes="AA">
                                      <p:cBhvr>
                                        <p:cTn id="17" dur="1000" spd="-100000" fill="hold"/>
                                        <p:tgtEl>
                                          <p:spTgt spid="9"/>
                                        </p:tgtEl>
                                        <p:attrNameLst>
                                          <p:attrName>ppt_x</p:attrName>
                                          <p:attrName>ppt_y</p:attrName>
                                        </p:attrNameLst>
                                      </p:cBhvr>
                                      <p:rCtr x="9492" y="0"/>
                                    </p:animMotion>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35" presetClass="path" presetSubtype="0" accel="50000" decel="50000" fill="hold" grpId="1" nodeType="withEffect">
                                  <p:stCondLst>
                                    <p:cond delay="0"/>
                                  </p:stCondLst>
                                  <p:childTnLst>
                                    <p:animMotion origin="layout" path="M -3.75E-6 1.85185E-6 L -0.41198 1.85185E-6 " pathEditMode="relative" rAng="0" ptsTypes="AA">
                                      <p:cBhvr>
                                        <p:cTn id="25" dur="1000" spd="-100000" fill="hold"/>
                                        <p:tgtEl>
                                          <p:spTgt spid="10"/>
                                        </p:tgtEl>
                                        <p:attrNameLst>
                                          <p:attrName>ppt_x</p:attrName>
                                          <p:attrName>ppt_y</p:attrName>
                                        </p:attrNameLst>
                                      </p:cBhvr>
                                      <p:rCtr x="-205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themeOverride>
</file>

<file path=ppt/theme/themeOverride2.xml><?xml version="1.0" encoding="utf-8"?>
<a:themeOverride xmlns:a="http://schemas.openxmlformats.org/drawingml/2006/main">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themeOverride>
</file>

<file path=ppt/theme/themeOverride3.xml><?xml version="1.0" encoding="utf-8"?>
<a:themeOverride xmlns:a="http://schemas.openxmlformats.org/drawingml/2006/main">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4160</TotalTime>
  <Words>2850</Words>
  <Application>Microsoft Office PowerPoint</Application>
  <PresentationFormat>宽屏</PresentationFormat>
  <Paragraphs>236</Paragraphs>
  <Slides>38</Slides>
  <Notes>23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38</vt:i4>
      </vt:variant>
    </vt:vector>
  </HeadingPairs>
  <TitlesOfParts>
    <vt:vector size="58" baseType="lpstr">
      <vt:lpstr>FZHei-B01S</vt:lpstr>
      <vt:lpstr>Open Sans</vt:lpstr>
      <vt:lpstr>Source Han Serif SC</vt:lpstr>
      <vt:lpstr>等线</vt:lpstr>
      <vt:lpstr>等线 Light</vt:lpstr>
      <vt:lpstr>方正大标宋简体</vt:lpstr>
      <vt:lpstr>仿宋</vt:lpstr>
      <vt:lpstr>黑体</vt:lpstr>
      <vt:lpstr>华康俪金黑W8</vt:lpstr>
      <vt:lpstr>思源黑体 CN Bold</vt:lpstr>
      <vt:lpstr>思源黑体 CN Regular</vt:lpstr>
      <vt:lpstr>宋体</vt:lpstr>
      <vt:lpstr>微软雅黑</vt:lpstr>
      <vt:lpstr>Arial</vt:lpstr>
      <vt:lpstr>Baskerville Old Face</vt:lpstr>
      <vt:lpstr>Calibri</vt:lpstr>
      <vt:lpstr>Microsoft New Tai Lue</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《中国共产党机构编制工作条例》讲稿</dc:title>
  <dc:creator>Administrator</dc:creator>
  <cp:lastModifiedBy>zhengzhi0227@163.com</cp:lastModifiedBy>
  <cp:revision>572</cp:revision>
  <dcterms:created xsi:type="dcterms:W3CDTF">2019-09-04T02:32:38Z</dcterms:created>
  <dcterms:modified xsi:type="dcterms:W3CDTF">2021-07-05T14:10:23Z</dcterms:modified>
</cp:coreProperties>
</file>

<file path=docProps/ms-ppt-slide-1.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0.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1.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2.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3.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4.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5.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6.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7.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8.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19.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0.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1.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2.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3.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4.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5.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6.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7.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8.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29.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0.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1.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2.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3.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4.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5.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6.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7.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8.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39.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4.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40.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41.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5.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6.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7.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8.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

<file path=docProps/ms-ppt-slide-9.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